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8" r:id="rId3"/>
    <p:sldId id="319" r:id="rId4"/>
    <p:sldId id="310" r:id="rId5"/>
    <p:sldId id="262" r:id="rId6"/>
    <p:sldId id="263" r:id="rId7"/>
    <p:sldId id="267" r:id="rId8"/>
    <p:sldId id="331" r:id="rId9"/>
    <p:sldId id="333" r:id="rId10"/>
    <p:sldId id="332" r:id="rId11"/>
    <p:sldId id="303" r:id="rId12"/>
    <p:sldId id="329" r:id="rId13"/>
    <p:sldId id="330" r:id="rId14"/>
    <p:sldId id="311" r:id="rId15"/>
    <p:sldId id="304" r:id="rId16"/>
    <p:sldId id="301" r:id="rId17"/>
    <p:sldId id="270" r:id="rId18"/>
    <p:sldId id="318" r:id="rId19"/>
    <p:sldId id="320" r:id="rId20"/>
    <p:sldId id="321" r:id="rId21"/>
    <p:sldId id="275" r:id="rId22"/>
    <p:sldId id="327" r:id="rId23"/>
    <p:sldId id="326" r:id="rId24"/>
    <p:sldId id="306" r:id="rId25"/>
    <p:sldId id="307" r:id="rId26"/>
    <p:sldId id="308" r:id="rId27"/>
    <p:sldId id="278" r:id="rId28"/>
  </p:sldIdLst>
  <p:sldSz cx="9144000" cy="5143500" type="screen16x9"/>
  <p:notesSz cx="6858000" cy="9144000"/>
  <p:embeddedFontLs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Montserrat Light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89" autoAdjust="0"/>
  </p:normalViewPr>
  <p:slideViewPr>
    <p:cSldViewPr snapToGrid="0">
      <p:cViewPr varScale="1">
        <p:scale>
          <a:sx n="87" d="100"/>
          <a:sy n="87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F6A5E2-51A1-4DE4-BB7C-908A45DE0ED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207257-498A-4AD6-B88D-AF5BC216F579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2060"/>
              </a:solidFill>
              <a:latin typeface="+mn-lt"/>
            </a:rPr>
            <a:t>300+ Employees</a:t>
          </a:r>
          <a:endParaRPr lang="en-US" sz="1800" b="1" dirty="0">
            <a:solidFill>
              <a:srgbClr val="002060"/>
            </a:solidFill>
            <a:latin typeface="+mn-lt"/>
          </a:endParaRPr>
        </a:p>
      </dgm:t>
    </dgm:pt>
    <dgm:pt modelId="{A7955D73-4FFA-4638-9BD9-B14451A267AE}" type="parTrans" cxnId="{358A0405-449B-4764-B3CA-EBE4D8AC1657}">
      <dgm:prSet/>
      <dgm:spPr/>
      <dgm:t>
        <a:bodyPr/>
        <a:lstStyle/>
        <a:p>
          <a:endParaRPr lang="en-US"/>
        </a:p>
      </dgm:t>
    </dgm:pt>
    <dgm:pt modelId="{35BCC398-66BD-4560-9986-90F10E44990F}" type="sibTrans" cxnId="{358A0405-449B-4764-B3CA-EBE4D8AC1657}">
      <dgm:prSet/>
      <dgm:spPr/>
      <dgm:t>
        <a:bodyPr/>
        <a:lstStyle/>
        <a:p>
          <a:endParaRPr lang="en-US"/>
        </a:p>
      </dgm:t>
    </dgm:pt>
    <dgm:pt modelId="{F2DFB006-7BB5-4F78-BCF0-E4ECCF241CA0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2060"/>
              </a:solidFill>
              <a:latin typeface="+mn-lt"/>
            </a:rPr>
            <a:t>110 +</a:t>
          </a:r>
        </a:p>
        <a:p>
          <a:r>
            <a:rPr lang="en-US" sz="1800" b="1" dirty="0" smtClean="0">
              <a:solidFill>
                <a:srgbClr val="002060"/>
              </a:solidFill>
              <a:latin typeface="+mn-lt"/>
            </a:rPr>
            <a:t>customers</a:t>
          </a:r>
          <a:endParaRPr lang="en-US" sz="1800" b="1" dirty="0">
            <a:solidFill>
              <a:srgbClr val="002060"/>
            </a:solidFill>
            <a:latin typeface="+mn-lt"/>
          </a:endParaRPr>
        </a:p>
      </dgm:t>
    </dgm:pt>
    <dgm:pt modelId="{555836B3-9B7D-4435-BB43-1ED2736159C2}" type="parTrans" cxnId="{AC99D3FE-DE47-46B9-BD02-03BCF73F2308}">
      <dgm:prSet/>
      <dgm:spPr/>
      <dgm:t>
        <a:bodyPr/>
        <a:lstStyle/>
        <a:p>
          <a:endParaRPr lang="en-US"/>
        </a:p>
      </dgm:t>
    </dgm:pt>
    <dgm:pt modelId="{A26DFE12-72B0-482C-AAB0-0A030EC4AB4C}" type="sibTrans" cxnId="{AC99D3FE-DE47-46B9-BD02-03BCF73F2308}">
      <dgm:prSet/>
      <dgm:spPr/>
      <dgm:t>
        <a:bodyPr/>
        <a:lstStyle/>
        <a:p>
          <a:endParaRPr lang="en-US"/>
        </a:p>
      </dgm:t>
    </dgm:pt>
    <dgm:pt modelId="{3FA4F6F5-C17E-44C3-A1DD-05010374A120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2060"/>
              </a:solidFill>
              <a:latin typeface="+mn-lt"/>
            </a:rPr>
            <a:t>90+ Applications</a:t>
          </a:r>
          <a:endParaRPr lang="en-US" sz="1800" b="1" dirty="0">
            <a:solidFill>
              <a:srgbClr val="002060"/>
            </a:solidFill>
            <a:latin typeface="+mn-lt"/>
          </a:endParaRPr>
        </a:p>
      </dgm:t>
    </dgm:pt>
    <dgm:pt modelId="{F00B5B42-BD2E-4F08-A768-052D2AE7562A}" type="parTrans" cxnId="{FDD0EA67-5372-4B2A-BEB9-DEAC3199F92B}">
      <dgm:prSet/>
      <dgm:spPr/>
      <dgm:t>
        <a:bodyPr/>
        <a:lstStyle/>
        <a:p>
          <a:endParaRPr lang="en-US"/>
        </a:p>
      </dgm:t>
    </dgm:pt>
    <dgm:pt modelId="{11EF64D0-E056-40C5-8224-247EB80FBB1A}" type="sibTrans" cxnId="{FDD0EA67-5372-4B2A-BEB9-DEAC3199F92B}">
      <dgm:prSet/>
      <dgm:spPr/>
      <dgm:t>
        <a:bodyPr/>
        <a:lstStyle/>
        <a:p>
          <a:endParaRPr lang="en-US"/>
        </a:p>
      </dgm:t>
    </dgm:pt>
    <dgm:pt modelId="{75F27EA8-0170-4024-905A-A99646893026}" type="pres">
      <dgm:prSet presAssocID="{ECF6A5E2-51A1-4DE4-BB7C-908A45DE0ED2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86724DA-9E25-4172-AA5B-82CC726A432F}" type="pres">
      <dgm:prSet presAssocID="{3FA4F6F5-C17E-44C3-A1DD-05010374A120}" presName="Accent3" presStyleCnt="0"/>
      <dgm:spPr/>
    </dgm:pt>
    <dgm:pt modelId="{D02E8CD4-1823-4D64-8949-B205CED09728}" type="pres">
      <dgm:prSet presAssocID="{3FA4F6F5-C17E-44C3-A1DD-05010374A120}" presName="Accent" presStyleLbl="node1" presStyleIdx="0" presStyleCnt="3" custScaleX="182999" custLinFactNeighborX="-30418" custLinFactNeighborY="-7530"/>
      <dgm:spPr/>
    </dgm:pt>
    <dgm:pt modelId="{37FABBB4-AA9E-46A3-990F-AFC3C18AFA4D}" type="pres">
      <dgm:prSet presAssocID="{3FA4F6F5-C17E-44C3-A1DD-05010374A120}" presName="ParentBackground3" presStyleCnt="0"/>
      <dgm:spPr/>
    </dgm:pt>
    <dgm:pt modelId="{641954B1-D068-457E-9A8B-AA6C679C9E92}" type="pres">
      <dgm:prSet presAssocID="{3FA4F6F5-C17E-44C3-A1DD-05010374A120}" presName="ParentBackground" presStyleLbl="fgAcc1" presStyleIdx="0" presStyleCnt="3" custScaleX="259364" custScaleY="174145" custLinFactX="25291" custLinFactNeighborX="100000" custLinFactNeighborY="-9574"/>
      <dgm:spPr/>
      <dgm:t>
        <a:bodyPr/>
        <a:lstStyle/>
        <a:p>
          <a:endParaRPr lang="en-US"/>
        </a:p>
      </dgm:t>
    </dgm:pt>
    <dgm:pt modelId="{37466486-7391-4794-A5DB-E5471B867AF4}" type="pres">
      <dgm:prSet presAssocID="{3FA4F6F5-C17E-44C3-A1DD-05010374A12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CF866-36E1-401E-80FB-C1BD23B63642}" type="pres">
      <dgm:prSet presAssocID="{F2DFB006-7BB5-4F78-BCF0-E4ECCF241CA0}" presName="Accent2" presStyleCnt="0"/>
      <dgm:spPr/>
    </dgm:pt>
    <dgm:pt modelId="{124B54EE-D832-49C0-BF2C-69E63599A566}" type="pres">
      <dgm:prSet presAssocID="{F2DFB006-7BB5-4F78-BCF0-E4ECCF241CA0}" presName="Accent" presStyleLbl="node1" presStyleIdx="1" presStyleCnt="3"/>
      <dgm:spPr/>
    </dgm:pt>
    <dgm:pt modelId="{02D926E9-8CBF-4C51-A79E-AD4681F400BD}" type="pres">
      <dgm:prSet presAssocID="{F2DFB006-7BB5-4F78-BCF0-E4ECCF241CA0}" presName="ParentBackground2" presStyleCnt="0"/>
      <dgm:spPr/>
    </dgm:pt>
    <dgm:pt modelId="{AC16F92F-327B-4EAD-8B42-6A9209D7D2FD}" type="pres">
      <dgm:prSet presAssocID="{F2DFB006-7BB5-4F78-BCF0-E4ECCF241CA0}" presName="ParentBackground" presStyleLbl="fgAcc1" presStyleIdx="1" presStyleCnt="3" custScaleX="222295" custScaleY="180426" custLinFactNeighborX="20511" custLinFactNeighborY="4171"/>
      <dgm:spPr/>
      <dgm:t>
        <a:bodyPr/>
        <a:lstStyle/>
        <a:p>
          <a:endParaRPr lang="en-US"/>
        </a:p>
      </dgm:t>
    </dgm:pt>
    <dgm:pt modelId="{E30C6AA9-2336-4784-9D46-874A67B2AE92}" type="pres">
      <dgm:prSet presAssocID="{F2DFB006-7BB5-4F78-BCF0-E4ECCF241CA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DB4F9-7BC1-4789-A58B-56E1DCC1230F}" type="pres">
      <dgm:prSet presAssocID="{02207257-498A-4AD6-B88D-AF5BC216F579}" presName="Accent1" presStyleCnt="0"/>
      <dgm:spPr/>
    </dgm:pt>
    <dgm:pt modelId="{39FF7473-57E0-44B7-A103-FC4D7D7AB16B}" type="pres">
      <dgm:prSet presAssocID="{02207257-498A-4AD6-B88D-AF5BC216F579}" presName="Accent" presStyleLbl="node1" presStyleIdx="2" presStyleCnt="3" custLinFactNeighborX="-16802" custLinFactNeighborY="1727"/>
      <dgm:spPr/>
    </dgm:pt>
    <dgm:pt modelId="{AB948508-2A0A-42B3-9AF6-D5C2421C137B}" type="pres">
      <dgm:prSet presAssocID="{02207257-498A-4AD6-B88D-AF5BC216F579}" presName="ParentBackground1" presStyleCnt="0"/>
      <dgm:spPr/>
    </dgm:pt>
    <dgm:pt modelId="{FFD68F10-3ECB-45D0-8AB5-DE64C1586CDA}" type="pres">
      <dgm:prSet presAssocID="{02207257-498A-4AD6-B88D-AF5BC216F579}" presName="ParentBackground" presStyleLbl="fgAcc1" presStyleIdx="2" presStyleCnt="3" custScaleX="243897" custScaleY="173396" custLinFactNeighborX="-66140" custLinFactNeighborY="3527"/>
      <dgm:spPr/>
      <dgm:t>
        <a:bodyPr/>
        <a:lstStyle/>
        <a:p>
          <a:endParaRPr lang="en-US"/>
        </a:p>
      </dgm:t>
    </dgm:pt>
    <dgm:pt modelId="{656CFC53-39E8-4C2B-B85C-207C8DF1435E}" type="pres">
      <dgm:prSet presAssocID="{02207257-498A-4AD6-B88D-AF5BC216F57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544358-CA15-4AFD-B379-9FB17C23553C}" type="presOf" srcId="{ECF6A5E2-51A1-4DE4-BB7C-908A45DE0ED2}" destId="{75F27EA8-0170-4024-905A-A99646893026}" srcOrd="0" destOrd="0" presId="urn:microsoft.com/office/officeart/2011/layout/CircleProcess"/>
    <dgm:cxn modelId="{7A03FE43-69CB-47EA-BCEA-DA1870BA0D96}" type="presOf" srcId="{3FA4F6F5-C17E-44C3-A1DD-05010374A120}" destId="{37466486-7391-4794-A5DB-E5471B867AF4}" srcOrd="1" destOrd="0" presId="urn:microsoft.com/office/officeart/2011/layout/CircleProcess"/>
    <dgm:cxn modelId="{AC99D3FE-DE47-46B9-BD02-03BCF73F2308}" srcId="{ECF6A5E2-51A1-4DE4-BB7C-908A45DE0ED2}" destId="{F2DFB006-7BB5-4F78-BCF0-E4ECCF241CA0}" srcOrd="1" destOrd="0" parTransId="{555836B3-9B7D-4435-BB43-1ED2736159C2}" sibTransId="{A26DFE12-72B0-482C-AAB0-0A030EC4AB4C}"/>
    <dgm:cxn modelId="{0FBAC7E0-E3A8-40AB-8C50-1BE75577A25D}" type="presOf" srcId="{F2DFB006-7BB5-4F78-BCF0-E4ECCF241CA0}" destId="{AC16F92F-327B-4EAD-8B42-6A9209D7D2FD}" srcOrd="0" destOrd="0" presId="urn:microsoft.com/office/officeart/2011/layout/CircleProcess"/>
    <dgm:cxn modelId="{56B8EB41-69FC-4D27-8974-535F9E6A1DA7}" type="presOf" srcId="{3FA4F6F5-C17E-44C3-A1DD-05010374A120}" destId="{641954B1-D068-457E-9A8B-AA6C679C9E92}" srcOrd="0" destOrd="0" presId="urn:microsoft.com/office/officeart/2011/layout/CircleProcess"/>
    <dgm:cxn modelId="{D18CECC5-4098-4D08-8DF8-519C59046AF4}" type="presOf" srcId="{F2DFB006-7BB5-4F78-BCF0-E4ECCF241CA0}" destId="{E30C6AA9-2336-4784-9D46-874A67B2AE92}" srcOrd="1" destOrd="0" presId="urn:microsoft.com/office/officeart/2011/layout/CircleProcess"/>
    <dgm:cxn modelId="{FDD0EA67-5372-4B2A-BEB9-DEAC3199F92B}" srcId="{ECF6A5E2-51A1-4DE4-BB7C-908A45DE0ED2}" destId="{3FA4F6F5-C17E-44C3-A1DD-05010374A120}" srcOrd="2" destOrd="0" parTransId="{F00B5B42-BD2E-4F08-A768-052D2AE7562A}" sibTransId="{11EF64D0-E056-40C5-8224-247EB80FBB1A}"/>
    <dgm:cxn modelId="{BD2A52A8-A059-44CC-BF9E-EFA4DBD03DA7}" type="presOf" srcId="{02207257-498A-4AD6-B88D-AF5BC216F579}" destId="{656CFC53-39E8-4C2B-B85C-207C8DF1435E}" srcOrd="1" destOrd="0" presId="urn:microsoft.com/office/officeart/2011/layout/CircleProcess"/>
    <dgm:cxn modelId="{08A29285-F66E-433B-AE1C-2D6016C7C114}" type="presOf" srcId="{02207257-498A-4AD6-B88D-AF5BC216F579}" destId="{FFD68F10-3ECB-45D0-8AB5-DE64C1586CDA}" srcOrd="0" destOrd="0" presId="urn:microsoft.com/office/officeart/2011/layout/CircleProcess"/>
    <dgm:cxn modelId="{358A0405-449B-4764-B3CA-EBE4D8AC1657}" srcId="{ECF6A5E2-51A1-4DE4-BB7C-908A45DE0ED2}" destId="{02207257-498A-4AD6-B88D-AF5BC216F579}" srcOrd="0" destOrd="0" parTransId="{A7955D73-4FFA-4638-9BD9-B14451A267AE}" sibTransId="{35BCC398-66BD-4560-9986-90F10E44990F}"/>
    <dgm:cxn modelId="{972624AA-DCBD-458B-9B0C-D49BB17351E9}" type="presParOf" srcId="{75F27EA8-0170-4024-905A-A99646893026}" destId="{E86724DA-9E25-4172-AA5B-82CC726A432F}" srcOrd="0" destOrd="0" presId="urn:microsoft.com/office/officeart/2011/layout/CircleProcess"/>
    <dgm:cxn modelId="{F2F142B7-E156-446C-AB0C-EBFD7A36C992}" type="presParOf" srcId="{E86724DA-9E25-4172-AA5B-82CC726A432F}" destId="{D02E8CD4-1823-4D64-8949-B205CED09728}" srcOrd="0" destOrd="0" presId="urn:microsoft.com/office/officeart/2011/layout/CircleProcess"/>
    <dgm:cxn modelId="{21CF482A-F3E8-46A4-889C-E28221B847DD}" type="presParOf" srcId="{75F27EA8-0170-4024-905A-A99646893026}" destId="{37FABBB4-AA9E-46A3-990F-AFC3C18AFA4D}" srcOrd="1" destOrd="0" presId="urn:microsoft.com/office/officeart/2011/layout/CircleProcess"/>
    <dgm:cxn modelId="{15C7ADA7-5250-4F95-B2AA-BAA856AC7809}" type="presParOf" srcId="{37FABBB4-AA9E-46A3-990F-AFC3C18AFA4D}" destId="{641954B1-D068-457E-9A8B-AA6C679C9E92}" srcOrd="0" destOrd="0" presId="urn:microsoft.com/office/officeart/2011/layout/CircleProcess"/>
    <dgm:cxn modelId="{4E6946C9-53B1-4A30-9D91-E0CA3A111A88}" type="presParOf" srcId="{75F27EA8-0170-4024-905A-A99646893026}" destId="{37466486-7391-4794-A5DB-E5471B867AF4}" srcOrd="2" destOrd="0" presId="urn:microsoft.com/office/officeart/2011/layout/CircleProcess"/>
    <dgm:cxn modelId="{BD3A5644-411A-4A71-87C0-10FB0A302155}" type="presParOf" srcId="{75F27EA8-0170-4024-905A-A99646893026}" destId="{479CF866-36E1-401E-80FB-C1BD23B63642}" srcOrd="3" destOrd="0" presId="urn:microsoft.com/office/officeart/2011/layout/CircleProcess"/>
    <dgm:cxn modelId="{5EE8E96C-A641-40DB-A371-715632C3E1FA}" type="presParOf" srcId="{479CF866-36E1-401E-80FB-C1BD23B63642}" destId="{124B54EE-D832-49C0-BF2C-69E63599A566}" srcOrd="0" destOrd="0" presId="urn:microsoft.com/office/officeart/2011/layout/CircleProcess"/>
    <dgm:cxn modelId="{620DFB5D-E44B-49BF-BBC3-6BD5A440989E}" type="presParOf" srcId="{75F27EA8-0170-4024-905A-A99646893026}" destId="{02D926E9-8CBF-4C51-A79E-AD4681F400BD}" srcOrd="4" destOrd="0" presId="urn:microsoft.com/office/officeart/2011/layout/CircleProcess"/>
    <dgm:cxn modelId="{6A43F704-9CD6-4D8B-BA6C-5B1ED5B95EFB}" type="presParOf" srcId="{02D926E9-8CBF-4C51-A79E-AD4681F400BD}" destId="{AC16F92F-327B-4EAD-8B42-6A9209D7D2FD}" srcOrd="0" destOrd="0" presId="urn:microsoft.com/office/officeart/2011/layout/CircleProcess"/>
    <dgm:cxn modelId="{02FF92FC-F980-4907-8740-1339219D503D}" type="presParOf" srcId="{75F27EA8-0170-4024-905A-A99646893026}" destId="{E30C6AA9-2336-4784-9D46-874A67B2AE92}" srcOrd="5" destOrd="0" presId="urn:microsoft.com/office/officeart/2011/layout/CircleProcess"/>
    <dgm:cxn modelId="{47C938AB-0718-456E-8440-AF5D30149F23}" type="presParOf" srcId="{75F27EA8-0170-4024-905A-A99646893026}" destId="{432DB4F9-7BC1-4789-A58B-56E1DCC1230F}" srcOrd="6" destOrd="0" presId="urn:microsoft.com/office/officeart/2011/layout/CircleProcess"/>
    <dgm:cxn modelId="{43397019-CF11-4046-A32B-531725068FB9}" type="presParOf" srcId="{432DB4F9-7BC1-4789-A58B-56E1DCC1230F}" destId="{39FF7473-57E0-44B7-A103-FC4D7D7AB16B}" srcOrd="0" destOrd="0" presId="urn:microsoft.com/office/officeart/2011/layout/CircleProcess"/>
    <dgm:cxn modelId="{B4052CF7-6F98-4E34-81F3-C782B02AA40C}" type="presParOf" srcId="{75F27EA8-0170-4024-905A-A99646893026}" destId="{AB948508-2A0A-42B3-9AF6-D5C2421C137B}" srcOrd="7" destOrd="0" presId="urn:microsoft.com/office/officeart/2011/layout/CircleProcess"/>
    <dgm:cxn modelId="{9179D04C-9E3C-4F10-8AFB-423F30527368}" type="presParOf" srcId="{AB948508-2A0A-42B3-9AF6-D5C2421C137B}" destId="{FFD68F10-3ECB-45D0-8AB5-DE64C1586CDA}" srcOrd="0" destOrd="0" presId="urn:microsoft.com/office/officeart/2011/layout/CircleProcess"/>
    <dgm:cxn modelId="{7D28D208-B896-42CD-A4DD-F03D7F60675D}" type="presParOf" srcId="{75F27EA8-0170-4024-905A-A99646893026}" destId="{656CFC53-39E8-4C2B-B85C-207C8DF1435E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BE2169-E08E-4A87-9AF6-5F8655D2D03C}" type="doc">
      <dgm:prSet loTypeId="urn:microsoft.com/office/officeart/2005/8/layout/cycle1" loCatId="cycle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D9DEDC0-5B1B-4606-B52E-4AA1D44AD586}">
      <dgm:prSet phldrT="[Text]" custT="1"/>
      <dgm:spPr/>
      <dgm:t>
        <a:bodyPr/>
        <a:lstStyle/>
        <a:p>
          <a:r>
            <a:rPr lang="en-US" sz="1200" smtClean="0">
              <a:latin typeface="DIN" pitchFamily="2" charset="0"/>
            </a:rPr>
            <a:t>1. Collect Requirements from client by business analysts</a:t>
          </a:r>
          <a:endParaRPr lang="en-US" sz="1200" dirty="0">
            <a:latin typeface="DIN" pitchFamily="2" charset="0"/>
          </a:endParaRPr>
        </a:p>
      </dgm:t>
    </dgm:pt>
    <dgm:pt modelId="{2243A1F4-4D52-4070-BC06-03EC81B7A0E5}" type="parTrans" cxnId="{255BEB50-359C-4C52-B7C8-E084E29B84D8}">
      <dgm:prSet/>
      <dgm:spPr/>
      <dgm:t>
        <a:bodyPr/>
        <a:lstStyle/>
        <a:p>
          <a:endParaRPr lang="en-US"/>
        </a:p>
      </dgm:t>
    </dgm:pt>
    <dgm:pt modelId="{8BCB74B2-4D9D-4122-8725-8C864294D4C6}" type="sibTrans" cxnId="{255BEB50-359C-4C52-B7C8-E084E29B84D8}">
      <dgm:prSet/>
      <dgm:spPr/>
      <dgm:t>
        <a:bodyPr/>
        <a:lstStyle/>
        <a:p>
          <a:endParaRPr lang="en-US" sz="3200">
            <a:solidFill>
              <a:schemeClr val="bg1"/>
            </a:solidFill>
            <a:latin typeface="DIN" pitchFamily="2" charset="0"/>
          </a:endParaRPr>
        </a:p>
      </dgm:t>
    </dgm:pt>
    <dgm:pt modelId="{122EF5BF-4180-4399-A075-805467DA1BE0}">
      <dgm:prSet phldrT="[Text]" custT="1"/>
      <dgm:spPr/>
      <dgm:t>
        <a:bodyPr/>
        <a:lstStyle/>
        <a:p>
          <a:r>
            <a:rPr lang="en-US" sz="1200" smtClean="0">
              <a:latin typeface="DIN" pitchFamily="2" charset="0"/>
            </a:rPr>
            <a:t>2. Plan with developers and UX designers</a:t>
          </a:r>
          <a:endParaRPr lang="en-US" sz="1200" dirty="0">
            <a:latin typeface="DIN" pitchFamily="2" charset="0"/>
          </a:endParaRPr>
        </a:p>
      </dgm:t>
    </dgm:pt>
    <dgm:pt modelId="{A74B0E72-555C-4651-8F81-29789701EB1E}" type="parTrans" cxnId="{D08E803E-7582-44F5-BEC6-5AA90B332E20}">
      <dgm:prSet/>
      <dgm:spPr/>
      <dgm:t>
        <a:bodyPr/>
        <a:lstStyle/>
        <a:p>
          <a:endParaRPr lang="en-US"/>
        </a:p>
      </dgm:t>
    </dgm:pt>
    <dgm:pt modelId="{506E71FE-4AF6-441F-993F-C85A1AE9A11A}" type="sibTrans" cxnId="{D08E803E-7582-44F5-BEC6-5AA90B332E20}">
      <dgm:prSet/>
      <dgm:spPr/>
      <dgm:t>
        <a:bodyPr/>
        <a:lstStyle/>
        <a:p>
          <a:endParaRPr lang="en-US" sz="3200">
            <a:solidFill>
              <a:schemeClr val="bg1"/>
            </a:solidFill>
            <a:latin typeface="DIN" pitchFamily="2" charset="0"/>
          </a:endParaRPr>
        </a:p>
      </dgm:t>
    </dgm:pt>
    <dgm:pt modelId="{0D882D93-4972-4CFD-9CE8-ED35F40685A7}">
      <dgm:prSet phldrT="[Text]" custT="1"/>
      <dgm:spPr/>
      <dgm:t>
        <a:bodyPr/>
        <a:lstStyle/>
        <a:p>
          <a:r>
            <a:rPr lang="en-US" sz="1200" smtClean="0">
              <a:latin typeface="DIN" pitchFamily="2" charset="0"/>
            </a:rPr>
            <a:t>3. Make specs by UX designers.</a:t>
          </a:r>
          <a:endParaRPr lang="en-US" sz="1200" dirty="0">
            <a:latin typeface="DIN" pitchFamily="2" charset="0"/>
          </a:endParaRPr>
        </a:p>
      </dgm:t>
    </dgm:pt>
    <dgm:pt modelId="{49111D36-9669-4C8F-9FAA-740A9AD800D1}" type="parTrans" cxnId="{396A0B0F-623D-4614-A46C-93187C3D7358}">
      <dgm:prSet/>
      <dgm:spPr/>
      <dgm:t>
        <a:bodyPr/>
        <a:lstStyle/>
        <a:p>
          <a:endParaRPr lang="en-US"/>
        </a:p>
      </dgm:t>
    </dgm:pt>
    <dgm:pt modelId="{312928AA-AA98-486A-8417-57A381E56108}" type="sibTrans" cxnId="{396A0B0F-623D-4614-A46C-93187C3D7358}">
      <dgm:prSet/>
      <dgm:spPr/>
      <dgm:t>
        <a:bodyPr/>
        <a:lstStyle/>
        <a:p>
          <a:endParaRPr lang="en-US" sz="3200">
            <a:solidFill>
              <a:schemeClr val="bg1"/>
            </a:solidFill>
            <a:latin typeface="DIN" pitchFamily="2" charset="0"/>
          </a:endParaRPr>
        </a:p>
      </dgm:t>
    </dgm:pt>
    <dgm:pt modelId="{B17CD421-9662-45A1-A26B-FC34FCCF5BC8}">
      <dgm:prSet phldrT="[Text]" custT="1"/>
      <dgm:spPr/>
      <dgm:t>
        <a:bodyPr/>
        <a:lstStyle/>
        <a:p>
          <a:r>
            <a:rPr lang="en-US" sz="1200" smtClean="0">
              <a:latin typeface="DIN" pitchFamily="2" charset="0"/>
            </a:rPr>
            <a:t>4. Implement designs and functionality by developers</a:t>
          </a:r>
          <a:endParaRPr lang="en-US" sz="1200" dirty="0">
            <a:latin typeface="DIN" pitchFamily="2" charset="0"/>
          </a:endParaRPr>
        </a:p>
      </dgm:t>
    </dgm:pt>
    <dgm:pt modelId="{7D6E71F7-1367-4A53-BFAE-38746A256663}" type="parTrans" cxnId="{A2C14CC8-9D30-474D-9081-23A3888FD05B}">
      <dgm:prSet/>
      <dgm:spPr/>
      <dgm:t>
        <a:bodyPr/>
        <a:lstStyle/>
        <a:p>
          <a:endParaRPr lang="en-US"/>
        </a:p>
      </dgm:t>
    </dgm:pt>
    <dgm:pt modelId="{20767805-657C-4019-94F1-D94350B49FEE}" type="sibTrans" cxnId="{A2C14CC8-9D30-474D-9081-23A3888FD05B}">
      <dgm:prSet/>
      <dgm:spPr/>
      <dgm:t>
        <a:bodyPr/>
        <a:lstStyle/>
        <a:p>
          <a:endParaRPr lang="en-US" sz="3200">
            <a:solidFill>
              <a:schemeClr val="bg1"/>
            </a:solidFill>
            <a:latin typeface="DIN" pitchFamily="2" charset="0"/>
          </a:endParaRPr>
        </a:p>
      </dgm:t>
    </dgm:pt>
    <dgm:pt modelId="{BB3D9D50-63E2-4D7F-848F-8929113D06B5}">
      <dgm:prSet phldrT="[Text]" custT="1"/>
      <dgm:spPr/>
      <dgm:t>
        <a:bodyPr/>
        <a:lstStyle/>
        <a:p>
          <a:r>
            <a:rPr lang="en-US" sz="1200" smtClean="0">
              <a:latin typeface="DIN" pitchFamily="2" charset="0"/>
            </a:rPr>
            <a:t>5. Test current implementation and give demo to CPO/CTO</a:t>
          </a:r>
          <a:endParaRPr lang="en-US" sz="1200" dirty="0">
            <a:latin typeface="DIN" pitchFamily="2" charset="0"/>
          </a:endParaRPr>
        </a:p>
      </dgm:t>
    </dgm:pt>
    <dgm:pt modelId="{C4B5AFA0-8720-4B77-8060-87F794AE54D5}" type="parTrans" cxnId="{D32C83D9-007E-4C0B-B062-DF03D6B7CAB2}">
      <dgm:prSet/>
      <dgm:spPr/>
      <dgm:t>
        <a:bodyPr/>
        <a:lstStyle/>
        <a:p>
          <a:endParaRPr lang="en-US"/>
        </a:p>
      </dgm:t>
    </dgm:pt>
    <dgm:pt modelId="{96C411E8-BEBE-4787-9DC4-1780C18CB60C}" type="sibTrans" cxnId="{D32C83D9-007E-4C0B-B062-DF03D6B7CAB2}">
      <dgm:prSet/>
      <dgm:spPr/>
      <dgm:t>
        <a:bodyPr/>
        <a:lstStyle/>
        <a:p>
          <a:endParaRPr lang="en-US" sz="3200">
            <a:solidFill>
              <a:schemeClr val="bg1"/>
            </a:solidFill>
            <a:latin typeface="DIN" pitchFamily="2" charset="0"/>
          </a:endParaRPr>
        </a:p>
      </dgm:t>
    </dgm:pt>
    <dgm:pt modelId="{F909A1B8-DCB7-4DE0-AE45-D9F959D3B01C}">
      <dgm:prSet phldrT="[Text]" custT="1"/>
      <dgm:spPr/>
      <dgm:t>
        <a:bodyPr/>
        <a:lstStyle/>
        <a:p>
          <a:r>
            <a:rPr lang="en-US" sz="1200" dirty="0" smtClean="0">
              <a:latin typeface="DIN" pitchFamily="2" charset="0"/>
            </a:rPr>
            <a:t>6. Provide to client for acceptance</a:t>
          </a:r>
          <a:endParaRPr lang="en-US" sz="1200" dirty="0">
            <a:latin typeface="DIN" pitchFamily="2" charset="0"/>
          </a:endParaRPr>
        </a:p>
      </dgm:t>
    </dgm:pt>
    <dgm:pt modelId="{F6FE8C46-2045-4251-87B0-0BE22481DC53}" type="parTrans" cxnId="{985B327F-B6BC-4480-8DAC-9BCBBBEC6CAA}">
      <dgm:prSet/>
      <dgm:spPr/>
      <dgm:t>
        <a:bodyPr/>
        <a:lstStyle/>
        <a:p>
          <a:endParaRPr lang="en-US"/>
        </a:p>
      </dgm:t>
    </dgm:pt>
    <dgm:pt modelId="{C7AFE260-8AFF-4E52-8E03-65E5E7484592}" type="sibTrans" cxnId="{985B327F-B6BC-4480-8DAC-9BCBBBEC6CAA}">
      <dgm:prSet/>
      <dgm:spPr/>
      <dgm:t>
        <a:bodyPr/>
        <a:lstStyle/>
        <a:p>
          <a:endParaRPr lang="en-US" sz="3200">
            <a:solidFill>
              <a:schemeClr val="bg1"/>
            </a:solidFill>
            <a:latin typeface="DIN" pitchFamily="2" charset="0"/>
          </a:endParaRPr>
        </a:p>
      </dgm:t>
    </dgm:pt>
    <dgm:pt modelId="{C5E0B50D-8A3D-4D56-A194-12C5F5FF2A13}" type="pres">
      <dgm:prSet presAssocID="{4CBE2169-E08E-4A87-9AF6-5F8655D2D03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601E21-E342-4E44-A1EF-492E6946D0F7}" type="pres">
      <dgm:prSet presAssocID="{3D9DEDC0-5B1B-4606-B52E-4AA1D44AD586}" presName="dummy" presStyleCnt="0"/>
      <dgm:spPr/>
      <dgm:t>
        <a:bodyPr/>
        <a:lstStyle/>
        <a:p>
          <a:endParaRPr lang="en-US"/>
        </a:p>
      </dgm:t>
    </dgm:pt>
    <dgm:pt modelId="{975C74A7-B2DA-4C71-980F-55510872E2CB}" type="pres">
      <dgm:prSet presAssocID="{3D9DEDC0-5B1B-4606-B52E-4AA1D44AD586}" presName="node" presStyleLbl="revTx" presStyleIdx="0" presStyleCnt="6" custScaleX="207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2EB8D-5AE7-4E2E-8EC4-317A4F79F450}" type="pres">
      <dgm:prSet presAssocID="{8BCB74B2-4D9D-4122-8725-8C864294D4C6}" presName="sibTrans" presStyleLbl="node1" presStyleIdx="0" presStyleCnt="6"/>
      <dgm:spPr/>
      <dgm:t>
        <a:bodyPr/>
        <a:lstStyle/>
        <a:p>
          <a:endParaRPr lang="en-US"/>
        </a:p>
      </dgm:t>
    </dgm:pt>
    <dgm:pt modelId="{3DBCC7E4-9B14-45C2-A200-385772F0AEEB}" type="pres">
      <dgm:prSet presAssocID="{122EF5BF-4180-4399-A075-805467DA1BE0}" presName="dummy" presStyleCnt="0"/>
      <dgm:spPr/>
      <dgm:t>
        <a:bodyPr/>
        <a:lstStyle/>
        <a:p>
          <a:endParaRPr lang="en-US"/>
        </a:p>
      </dgm:t>
    </dgm:pt>
    <dgm:pt modelId="{F2A68CAF-BA28-4328-AA81-394019FA59FF}" type="pres">
      <dgm:prSet presAssocID="{122EF5BF-4180-4399-A075-805467DA1BE0}" presName="node" presStyleLbl="revTx" presStyleIdx="1" presStyleCnt="6" custScaleX="1943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6DEB92-8F3A-4CC1-9016-F72CC1AC33C8}" type="pres">
      <dgm:prSet presAssocID="{506E71FE-4AF6-441F-993F-C85A1AE9A11A}" presName="sibTrans" presStyleLbl="node1" presStyleIdx="1" presStyleCnt="6"/>
      <dgm:spPr/>
      <dgm:t>
        <a:bodyPr/>
        <a:lstStyle/>
        <a:p>
          <a:endParaRPr lang="en-US"/>
        </a:p>
      </dgm:t>
    </dgm:pt>
    <dgm:pt modelId="{535ED80C-304D-4C6D-A71F-573C392014D9}" type="pres">
      <dgm:prSet presAssocID="{0D882D93-4972-4CFD-9CE8-ED35F40685A7}" presName="dummy" presStyleCnt="0"/>
      <dgm:spPr/>
      <dgm:t>
        <a:bodyPr/>
        <a:lstStyle/>
        <a:p>
          <a:endParaRPr lang="en-US"/>
        </a:p>
      </dgm:t>
    </dgm:pt>
    <dgm:pt modelId="{8DD258F6-AFB1-4E52-A52C-2E809BCBD458}" type="pres">
      <dgm:prSet presAssocID="{0D882D93-4972-4CFD-9CE8-ED35F40685A7}" presName="node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3A0C-5FD4-4B59-A179-BE8CB7AA1F45}" type="pres">
      <dgm:prSet presAssocID="{312928AA-AA98-486A-8417-57A381E56108}" presName="sibTrans" presStyleLbl="node1" presStyleIdx="2" presStyleCnt="6" custLinFactNeighborX="-2103" custLinFactNeighborY="150"/>
      <dgm:spPr/>
      <dgm:t>
        <a:bodyPr/>
        <a:lstStyle/>
        <a:p>
          <a:endParaRPr lang="en-US"/>
        </a:p>
      </dgm:t>
    </dgm:pt>
    <dgm:pt modelId="{5B4BE44A-4739-4813-9853-4ED98A8CCAA9}" type="pres">
      <dgm:prSet presAssocID="{B17CD421-9662-45A1-A26B-FC34FCCF5BC8}" presName="dummy" presStyleCnt="0"/>
      <dgm:spPr/>
      <dgm:t>
        <a:bodyPr/>
        <a:lstStyle/>
        <a:p>
          <a:endParaRPr lang="en-US"/>
        </a:p>
      </dgm:t>
    </dgm:pt>
    <dgm:pt modelId="{786A96BD-63E1-4B1A-A396-7C3F09EB53C8}" type="pres">
      <dgm:prSet presAssocID="{B17CD421-9662-45A1-A26B-FC34FCCF5BC8}" presName="node" presStyleLbl="revTx" presStyleIdx="3" presStyleCnt="6" custScaleX="2616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2F0C73-7ACE-4595-A9FD-BF1B37FAC5B7}" type="pres">
      <dgm:prSet presAssocID="{20767805-657C-4019-94F1-D94350B49FEE}" presName="sibTrans" presStyleLbl="node1" presStyleIdx="3" presStyleCnt="6"/>
      <dgm:spPr/>
      <dgm:t>
        <a:bodyPr/>
        <a:lstStyle/>
        <a:p>
          <a:endParaRPr lang="en-US"/>
        </a:p>
      </dgm:t>
    </dgm:pt>
    <dgm:pt modelId="{A704A3D8-40B5-438A-BA73-4CD5A8E55421}" type="pres">
      <dgm:prSet presAssocID="{BB3D9D50-63E2-4D7F-848F-8929113D06B5}" presName="dummy" presStyleCnt="0"/>
      <dgm:spPr/>
      <dgm:t>
        <a:bodyPr/>
        <a:lstStyle/>
        <a:p>
          <a:endParaRPr lang="en-US"/>
        </a:p>
      </dgm:t>
    </dgm:pt>
    <dgm:pt modelId="{156EEC94-147A-4E75-8183-CEFE39F65621}" type="pres">
      <dgm:prSet presAssocID="{BB3D9D50-63E2-4D7F-848F-8929113D06B5}" presName="node" presStyleLbl="revTx" presStyleIdx="4" presStyleCnt="6" custScaleX="3104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14EB4-FFA7-452B-8173-1425DDE34309}" type="pres">
      <dgm:prSet presAssocID="{96C411E8-BEBE-4787-9DC4-1780C18CB60C}" presName="sibTrans" presStyleLbl="node1" presStyleIdx="4" presStyleCnt="6"/>
      <dgm:spPr/>
      <dgm:t>
        <a:bodyPr/>
        <a:lstStyle/>
        <a:p>
          <a:endParaRPr lang="en-US"/>
        </a:p>
      </dgm:t>
    </dgm:pt>
    <dgm:pt modelId="{9F419BDA-16A3-4AD3-BD7E-310CC4DD7753}" type="pres">
      <dgm:prSet presAssocID="{F909A1B8-DCB7-4DE0-AE45-D9F959D3B01C}" presName="dummy" presStyleCnt="0"/>
      <dgm:spPr/>
      <dgm:t>
        <a:bodyPr/>
        <a:lstStyle/>
        <a:p>
          <a:endParaRPr lang="en-US"/>
        </a:p>
      </dgm:t>
    </dgm:pt>
    <dgm:pt modelId="{7C711B9D-1C9E-41B3-A5EA-1279AF978162}" type="pres">
      <dgm:prSet presAssocID="{F909A1B8-DCB7-4DE0-AE45-D9F959D3B01C}" presName="node" presStyleLbl="revTx" presStyleIdx="5" presStyleCnt="6" custScaleX="155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390AF0-8862-4649-9F58-D0EF08ADD223}" type="pres">
      <dgm:prSet presAssocID="{C7AFE260-8AFF-4E52-8E03-65E5E7484592}" presName="sibTrans" presStyleLbl="node1" presStyleIdx="5" presStyleCnt="6" custLinFactNeighborX="1803" custLinFactNeighborY="2705"/>
      <dgm:spPr/>
      <dgm:t>
        <a:bodyPr/>
        <a:lstStyle/>
        <a:p>
          <a:endParaRPr lang="en-US"/>
        </a:p>
      </dgm:t>
    </dgm:pt>
  </dgm:ptLst>
  <dgm:cxnLst>
    <dgm:cxn modelId="{D08E803E-7582-44F5-BEC6-5AA90B332E20}" srcId="{4CBE2169-E08E-4A87-9AF6-5F8655D2D03C}" destId="{122EF5BF-4180-4399-A075-805467DA1BE0}" srcOrd="1" destOrd="0" parTransId="{A74B0E72-555C-4651-8F81-29789701EB1E}" sibTransId="{506E71FE-4AF6-441F-993F-C85A1AE9A11A}"/>
    <dgm:cxn modelId="{6E8B775C-FEB5-47AC-9CDA-D00586771BF4}" type="presOf" srcId="{122EF5BF-4180-4399-A075-805467DA1BE0}" destId="{F2A68CAF-BA28-4328-AA81-394019FA59FF}" srcOrd="0" destOrd="0" presId="urn:microsoft.com/office/officeart/2005/8/layout/cycle1"/>
    <dgm:cxn modelId="{396A0B0F-623D-4614-A46C-93187C3D7358}" srcId="{4CBE2169-E08E-4A87-9AF6-5F8655D2D03C}" destId="{0D882D93-4972-4CFD-9CE8-ED35F40685A7}" srcOrd="2" destOrd="0" parTransId="{49111D36-9669-4C8F-9FAA-740A9AD800D1}" sibTransId="{312928AA-AA98-486A-8417-57A381E56108}"/>
    <dgm:cxn modelId="{3F4C24BF-A5BD-4D34-923F-F2A71739C28F}" type="presOf" srcId="{0D882D93-4972-4CFD-9CE8-ED35F40685A7}" destId="{8DD258F6-AFB1-4E52-A52C-2E809BCBD458}" srcOrd="0" destOrd="0" presId="urn:microsoft.com/office/officeart/2005/8/layout/cycle1"/>
    <dgm:cxn modelId="{B22F6CD4-BC5E-4091-BD02-D195016EAC2A}" type="presOf" srcId="{3D9DEDC0-5B1B-4606-B52E-4AA1D44AD586}" destId="{975C74A7-B2DA-4C71-980F-55510872E2CB}" srcOrd="0" destOrd="0" presId="urn:microsoft.com/office/officeart/2005/8/layout/cycle1"/>
    <dgm:cxn modelId="{3473B775-E102-4E43-A078-2AFEFFE262F7}" type="presOf" srcId="{BB3D9D50-63E2-4D7F-848F-8929113D06B5}" destId="{156EEC94-147A-4E75-8183-CEFE39F65621}" srcOrd="0" destOrd="0" presId="urn:microsoft.com/office/officeart/2005/8/layout/cycle1"/>
    <dgm:cxn modelId="{33702BEB-21C2-4068-ADA0-E04B00C90C50}" type="presOf" srcId="{312928AA-AA98-486A-8417-57A381E56108}" destId="{FDCC3A0C-5FD4-4B59-A179-BE8CB7AA1F45}" srcOrd="0" destOrd="0" presId="urn:microsoft.com/office/officeart/2005/8/layout/cycle1"/>
    <dgm:cxn modelId="{1136BEE8-0B20-44B9-A61B-138311C832FE}" type="presOf" srcId="{96C411E8-BEBE-4787-9DC4-1780C18CB60C}" destId="{F0614EB4-FFA7-452B-8173-1425DDE34309}" srcOrd="0" destOrd="0" presId="urn:microsoft.com/office/officeart/2005/8/layout/cycle1"/>
    <dgm:cxn modelId="{255BEB50-359C-4C52-B7C8-E084E29B84D8}" srcId="{4CBE2169-E08E-4A87-9AF6-5F8655D2D03C}" destId="{3D9DEDC0-5B1B-4606-B52E-4AA1D44AD586}" srcOrd="0" destOrd="0" parTransId="{2243A1F4-4D52-4070-BC06-03EC81B7A0E5}" sibTransId="{8BCB74B2-4D9D-4122-8725-8C864294D4C6}"/>
    <dgm:cxn modelId="{1ADD6B22-9CF9-42E7-A7D4-52A900C6D16E}" type="presOf" srcId="{20767805-657C-4019-94F1-D94350B49FEE}" destId="{232F0C73-7ACE-4595-A9FD-BF1B37FAC5B7}" srcOrd="0" destOrd="0" presId="urn:microsoft.com/office/officeart/2005/8/layout/cycle1"/>
    <dgm:cxn modelId="{F591BC11-5EEE-4DCE-B6CF-6464C29656CA}" type="presOf" srcId="{B17CD421-9662-45A1-A26B-FC34FCCF5BC8}" destId="{786A96BD-63E1-4B1A-A396-7C3F09EB53C8}" srcOrd="0" destOrd="0" presId="urn:microsoft.com/office/officeart/2005/8/layout/cycle1"/>
    <dgm:cxn modelId="{5CF2A524-08BD-4ACE-A440-735AEA500EDD}" type="presOf" srcId="{8BCB74B2-4D9D-4122-8725-8C864294D4C6}" destId="{1142EB8D-5AE7-4E2E-8EC4-317A4F79F450}" srcOrd="0" destOrd="0" presId="urn:microsoft.com/office/officeart/2005/8/layout/cycle1"/>
    <dgm:cxn modelId="{F5711778-C47A-4B7E-8440-C691A814238A}" type="presOf" srcId="{4CBE2169-E08E-4A87-9AF6-5F8655D2D03C}" destId="{C5E0B50D-8A3D-4D56-A194-12C5F5FF2A13}" srcOrd="0" destOrd="0" presId="urn:microsoft.com/office/officeart/2005/8/layout/cycle1"/>
    <dgm:cxn modelId="{D32C83D9-007E-4C0B-B062-DF03D6B7CAB2}" srcId="{4CBE2169-E08E-4A87-9AF6-5F8655D2D03C}" destId="{BB3D9D50-63E2-4D7F-848F-8929113D06B5}" srcOrd="4" destOrd="0" parTransId="{C4B5AFA0-8720-4B77-8060-87F794AE54D5}" sibTransId="{96C411E8-BEBE-4787-9DC4-1780C18CB60C}"/>
    <dgm:cxn modelId="{A281A46E-8E78-460F-86B8-572109C1DD0C}" type="presOf" srcId="{F909A1B8-DCB7-4DE0-AE45-D9F959D3B01C}" destId="{7C711B9D-1C9E-41B3-A5EA-1279AF978162}" srcOrd="0" destOrd="0" presId="urn:microsoft.com/office/officeart/2005/8/layout/cycle1"/>
    <dgm:cxn modelId="{985B327F-B6BC-4480-8DAC-9BCBBBEC6CAA}" srcId="{4CBE2169-E08E-4A87-9AF6-5F8655D2D03C}" destId="{F909A1B8-DCB7-4DE0-AE45-D9F959D3B01C}" srcOrd="5" destOrd="0" parTransId="{F6FE8C46-2045-4251-87B0-0BE22481DC53}" sibTransId="{C7AFE260-8AFF-4E52-8E03-65E5E7484592}"/>
    <dgm:cxn modelId="{A2C14CC8-9D30-474D-9081-23A3888FD05B}" srcId="{4CBE2169-E08E-4A87-9AF6-5F8655D2D03C}" destId="{B17CD421-9662-45A1-A26B-FC34FCCF5BC8}" srcOrd="3" destOrd="0" parTransId="{7D6E71F7-1367-4A53-BFAE-38746A256663}" sibTransId="{20767805-657C-4019-94F1-D94350B49FEE}"/>
    <dgm:cxn modelId="{44993D8A-A12D-4CAC-B64E-FB34C8E3E6E5}" type="presOf" srcId="{506E71FE-4AF6-441F-993F-C85A1AE9A11A}" destId="{116DEB92-8F3A-4CC1-9016-F72CC1AC33C8}" srcOrd="0" destOrd="0" presId="urn:microsoft.com/office/officeart/2005/8/layout/cycle1"/>
    <dgm:cxn modelId="{B3E83F70-66E1-4CCE-A120-31CDA2E75E88}" type="presOf" srcId="{C7AFE260-8AFF-4E52-8E03-65E5E7484592}" destId="{48390AF0-8862-4649-9F58-D0EF08ADD223}" srcOrd="0" destOrd="0" presId="urn:microsoft.com/office/officeart/2005/8/layout/cycle1"/>
    <dgm:cxn modelId="{59073381-0CC4-4EAB-A13B-22804DD425FE}" type="presParOf" srcId="{C5E0B50D-8A3D-4D56-A194-12C5F5FF2A13}" destId="{A6601E21-E342-4E44-A1EF-492E6946D0F7}" srcOrd="0" destOrd="0" presId="urn:microsoft.com/office/officeart/2005/8/layout/cycle1"/>
    <dgm:cxn modelId="{B38F8D04-8987-47D4-8E02-68063028D099}" type="presParOf" srcId="{C5E0B50D-8A3D-4D56-A194-12C5F5FF2A13}" destId="{975C74A7-B2DA-4C71-980F-55510872E2CB}" srcOrd="1" destOrd="0" presId="urn:microsoft.com/office/officeart/2005/8/layout/cycle1"/>
    <dgm:cxn modelId="{F501A55E-8E70-413D-AC39-8149DD5AA51F}" type="presParOf" srcId="{C5E0B50D-8A3D-4D56-A194-12C5F5FF2A13}" destId="{1142EB8D-5AE7-4E2E-8EC4-317A4F79F450}" srcOrd="2" destOrd="0" presId="urn:microsoft.com/office/officeart/2005/8/layout/cycle1"/>
    <dgm:cxn modelId="{676C48C4-FA90-44FD-ADC2-9BA584FD1876}" type="presParOf" srcId="{C5E0B50D-8A3D-4D56-A194-12C5F5FF2A13}" destId="{3DBCC7E4-9B14-45C2-A200-385772F0AEEB}" srcOrd="3" destOrd="0" presId="urn:microsoft.com/office/officeart/2005/8/layout/cycle1"/>
    <dgm:cxn modelId="{5B611264-22D3-4B50-A8F6-7110D2BF9F34}" type="presParOf" srcId="{C5E0B50D-8A3D-4D56-A194-12C5F5FF2A13}" destId="{F2A68CAF-BA28-4328-AA81-394019FA59FF}" srcOrd="4" destOrd="0" presId="urn:microsoft.com/office/officeart/2005/8/layout/cycle1"/>
    <dgm:cxn modelId="{A0CBB877-E7D4-44A8-B0A8-3B21A1D6F7DD}" type="presParOf" srcId="{C5E0B50D-8A3D-4D56-A194-12C5F5FF2A13}" destId="{116DEB92-8F3A-4CC1-9016-F72CC1AC33C8}" srcOrd="5" destOrd="0" presId="urn:microsoft.com/office/officeart/2005/8/layout/cycle1"/>
    <dgm:cxn modelId="{2347FE16-0E07-4741-BE88-E90F7247E827}" type="presParOf" srcId="{C5E0B50D-8A3D-4D56-A194-12C5F5FF2A13}" destId="{535ED80C-304D-4C6D-A71F-573C392014D9}" srcOrd="6" destOrd="0" presId="urn:microsoft.com/office/officeart/2005/8/layout/cycle1"/>
    <dgm:cxn modelId="{F5752324-9F28-4815-9596-F0928FBC1681}" type="presParOf" srcId="{C5E0B50D-8A3D-4D56-A194-12C5F5FF2A13}" destId="{8DD258F6-AFB1-4E52-A52C-2E809BCBD458}" srcOrd="7" destOrd="0" presId="urn:microsoft.com/office/officeart/2005/8/layout/cycle1"/>
    <dgm:cxn modelId="{163EABB2-7895-4923-860A-D7F073319155}" type="presParOf" srcId="{C5E0B50D-8A3D-4D56-A194-12C5F5FF2A13}" destId="{FDCC3A0C-5FD4-4B59-A179-BE8CB7AA1F45}" srcOrd="8" destOrd="0" presId="urn:microsoft.com/office/officeart/2005/8/layout/cycle1"/>
    <dgm:cxn modelId="{590BF13B-4FAE-4D27-86B7-6DB53FA07D5A}" type="presParOf" srcId="{C5E0B50D-8A3D-4D56-A194-12C5F5FF2A13}" destId="{5B4BE44A-4739-4813-9853-4ED98A8CCAA9}" srcOrd="9" destOrd="0" presId="urn:microsoft.com/office/officeart/2005/8/layout/cycle1"/>
    <dgm:cxn modelId="{713F02A1-BD58-4F70-8CCC-5BC809EE84B2}" type="presParOf" srcId="{C5E0B50D-8A3D-4D56-A194-12C5F5FF2A13}" destId="{786A96BD-63E1-4B1A-A396-7C3F09EB53C8}" srcOrd="10" destOrd="0" presId="urn:microsoft.com/office/officeart/2005/8/layout/cycle1"/>
    <dgm:cxn modelId="{CD964640-F6FF-4D48-A08F-C5825373B148}" type="presParOf" srcId="{C5E0B50D-8A3D-4D56-A194-12C5F5FF2A13}" destId="{232F0C73-7ACE-4595-A9FD-BF1B37FAC5B7}" srcOrd="11" destOrd="0" presId="urn:microsoft.com/office/officeart/2005/8/layout/cycle1"/>
    <dgm:cxn modelId="{1530C4C3-37E5-42BA-B14E-5D143595DCEF}" type="presParOf" srcId="{C5E0B50D-8A3D-4D56-A194-12C5F5FF2A13}" destId="{A704A3D8-40B5-438A-BA73-4CD5A8E55421}" srcOrd="12" destOrd="0" presId="urn:microsoft.com/office/officeart/2005/8/layout/cycle1"/>
    <dgm:cxn modelId="{73C06E1C-3C90-42F2-9792-90BBAFB05657}" type="presParOf" srcId="{C5E0B50D-8A3D-4D56-A194-12C5F5FF2A13}" destId="{156EEC94-147A-4E75-8183-CEFE39F65621}" srcOrd="13" destOrd="0" presId="urn:microsoft.com/office/officeart/2005/8/layout/cycle1"/>
    <dgm:cxn modelId="{B6734FA8-D675-4E55-8FA3-DAD2DB30F356}" type="presParOf" srcId="{C5E0B50D-8A3D-4D56-A194-12C5F5FF2A13}" destId="{F0614EB4-FFA7-452B-8173-1425DDE34309}" srcOrd="14" destOrd="0" presId="urn:microsoft.com/office/officeart/2005/8/layout/cycle1"/>
    <dgm:cxn modelId="{834C221C-E1D4-4015-A1E8-A0C98BE1673D}" type="presParOf" srcId="{C5E0B50D-8A3D-4D56-A194-12C5F5FF2A13}" destId="{9F419BDA-16A3-4AD3-BD7E-310CC4DD7753}" srcOrd="15" destOrd="0" presId="urn:microsoft.com/office/officeart/2005/8/layout/cycle1"/>
    <dgm:cxn modelId="{6051CEF8-37EE-4212-BB14-669DF2B8159D}" type="presParOf" srcId="{C5E0B50D-8A3D-4D56-A194-12C5F5FF2A13}" destId="{7C711B9D-1C9E-41B3-A5EA-1279AF978162}" srcOrd="16" destOrd="0" presId="urn:microsoft.com/office/officeart/2005/8/layout/cycle1"/>
    <dgm:cxn modelId="{AAFCC5C4-F320-4237-82F2-CACA81783811}" type="presParOf" srcId="{C5E0B50D-8A3D-4D56-A194-12C5F5FF2A13}" destId="{48390AF0-8862-4649-9F58-D0EF08ADD223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8F4E85-1A20-4521-8731-A1E5E8348B6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D807FE-CBC4-4262-961D-E3924CC6CCD4}">
      <dgm:prSet phldrT="[Text]"/>
      <dgm:spPr/>
      <dgm:t>
        <a:bodyPr/>
        <a:lstStyle/>
        <a:p>
          <a:r>
            <a:rPr lang="en-US" b="1" dirty="0" smtClean="0">
              <a:solidFill>
                <a:srgbClr val="002060"/>
              </a:solidFill>
              <a:latin typeface="DIN" pitchFamily="2" charset="0"/>
            </a:rPr>
            <a:t>Developing project in agile process involving scrum, sprint, demo </a:t>
          </a:r>
          <a:r>
            <a:rPr lang="en-US" b="1" dirty="0" err="1" smtClean="0">
              <a:solidFill>
                <a:srgbClr val="002060"/>
              </a:solidFill>
              <a:latin typeface="DIN" pitchFamily="2" charset="0"/>
            </a:rPr>
            <a:t>etc</a:t>
          </a:r>
          <a:endParaRPr lang="en-US" b="1" dirty="0">
            <a:solidFill>
              <a:srgbClr val="002060"/>
            </a:solidFill>
          </a:endParaRPr>
        </a:p>
      </dgm:t>
    </dgm:pt>
    <dgm:pt modelId="{A0853953-8B28-4C85-8618-E3A9AFC81E33}" type="parTrans" cxnId="{89BA3E37-4064-4B76-8E2D-7617113E9556}">
      <dgm:prSet/>
      <dgm:spPr/>
      <dgm:t>
        <a:bodyPr/>
        <a:lstStyle/>
        <a:p>
          <a:endParaRPr lang="en-US"/>
        </a:p>
      </dgm:t>
    </dgm:pt>
    <dgm:pt modelId="{6A565AC9-1CEB-4E83-839A-9A1DB5F236F6}" type="sibTrans" cxnId="{89BA3E37-4064-4B76-8E2D-7617113E9556}">
      <dgm:prSet/>
      <dgm:spPr/>
      <dgm:t>
        <a:bodyPr/>
        <a:lstStyle/>
        <a:p>
          <a:endParaRPr lang="en-US" b="1">
            <a:solidFill>
              <a:srgbClr val="002060"/>
            </a:solidFill>
          </a:endParaRPr>
        </a:p>
      </dgm:t>
    </dgm:pt>
    <dgm:pt modelId="{3E5B4CF9-FFAA-4626-9C0A-208FC7591D49}">
      <dgm:prSet phldrT="[Text]"/>
      <dgm:spPr/>
      <dgm:t>
        <a:bodyPr/>
        <a:lstStyle/>
        <a:p>
          <a:r>
            <a:rPr lang="en-US" b="1" smtClean="0">
              <a:solidFill>
                <a:srgbClr val="002060"/>
              </a:solidFill>
              <a:latin typeface="DIN" pitchFamily="2" charset="0"/>
            </a:rPr>
            <a:t>Team work and communication with frontend developer, backend developer, UX designer, Business analyst and tester</a:t>
          </a:r>
          <a:endParaRPr lang="en-US" b="1" dirty="0">
            <a:solidFill>
              <a:srgbClr val="002060"/>
            </a:solidFill>
          </a:endParaRPr>
        </a:p>
      </dgm:t>
    </dgm:pt>
    <dgm:pt modelId="{0C3234C4-2EFF-467D-9561-64977760E339}" type="parTrans" cxnId="{281F8689-C158-4427-BE26-865B478A338A}">
      <dgm:prSet/>
      <dgm:spPr/>
      <dgm:t>
        <a:bodyPr/>
        <a:lstStyle/>
        <a:p>
          <a:endParaRPr lang="en-US"/>
        </a:p>
      </dgm:t>
    </dgm:pt>
    <dgm:pt modelId="{5365596B-5CF5-481C-BDA0-E9ADDACD5381}" type="sibTrans" cxnId="{281F8689-C158-4427-BE26-865B478A338A}">
      <dgm:prSet/>
      <dgm:spPr/>
      <dgm:t>
        <a:bodyPr/>
        <a:lstStyle/>
        <a:p>
          <a:endParaRPr lang="en-US"/>
        </a:p>
      </dgm:t>
    </dgm:pt>
    <dgm:pt modelId="{4C4B95CC-5A09-4A9D-BAAA-2A002512F53C}">
      <dgm:prSet phldrT="[Text]"/>
      <dgm:spPr/>
      <dgm:t>
        <a:bodyPr/>
        <a:lstStyle/>
        <a:p>
          <a:r>
            <a:rPr lang="en-US" b="1" smtClean="0">
              <a:solidFill>
                <a:srgbClr val="002060"/>
              </a:solidFill>
              <a:latin typeface="DIN" pitchFamily="2" charset="0"/>
            </a:rPr>
            <a:t>Front end Angular technology</a:t>
          </a:r>
          <a:endParaRPr lang="en-US" b="1" dirty="0">
            <a:solidFill>
              <a:srgbClr val="002060"/>
            </a:solidFill>
          </a:endParaRPr>
        </a:p>
      </dgm:t>
    </dgm:pt>
    <dgm:pt modelId="{BCFCB81B-9064-420D-846B-0720BD179BD6}" type="parTrans" cxnId="{EEDCA69D-8DAD-4000-95A7-BC5A9599E6D5}">
      <dgm:prSet/>
      <dgm:spPr/>
      <dgm:t>
        <a:bodyPr/>
        <a:lstStyle/>
        <a:p>
          <a:endParaRPr lang="en-US"/>
        </a:p>
      </dgm:t>
    </dgm:pt>
    <dgm:pt modelId="{E2BE57F5-E742-4F59-9653-4E9C66F82495}" type="sibTrans" cxnId="{EEDCA69D-8DAD-4000-95A7-BC5A9599E6D5}">
      <dgm:prSet/>
      <dgm:spPr/>
      <dgm:t>
        <a:bodyPr/>
        <a:lstStyle/>
        <a:p>
          <a:endParaRPr lang="en-US"/>
        </a:p>
      </dgm:t>
    </dgm:pt>
    <dgm:pt modelId="{299DF89F-757F-484B-AB3D-7B2C66169C2A}" type="pres">
      <dgm:prSet presAssocID="{DD8F4E85-1A20-4521-8731-A1E5E8348B6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2AD8B3D-05DA-46F6-B2B5-50E126AA165C}" type="pres">
      <dgm:prSet presAssocID="{DD8F4E85-1A20-4521-8731-A1E5E8348B64}" presName="Name1" presStyleCnt="0"/>
      <dgm:spPr/>
    </dgm:pt>
    <dgm:pt modelId="{7FAB95E8-2A7E-45A3-A323-4FDD2A2D7598}" type="pres">
      <dgm:prSet presAssocID="{DD8F4E85-1A20-4521-8731-A1E5E8348B64}" presName="cycle" presStyleCnt="0"/>
      <dgm:spPr/>
    </dgm:pt>
    <dgm:pt modelId="{079460DC-7E85-478F-9F69-CAB6692CA15F}" type="pres">
      <dgm:prSet presAssocID="{DD8F4E85-1A20-4521-8731-A1E5E8348B64}" presName="srcNode" presStyleLbl="node1" presStyleIdx="0" presStyleCnt="3"/>
      <dgm:spPr/>
    </dgm:pt>
    <dgm:pt modelId="{B50D03BE-31DD-49B1-8A53-80A228FC9CD5}" type="pres">
      <dgm:prSet presAssocID="{DD8F4E85-1A20-4521-8731-A1E5E8348B64}" presName="conn" presStyleLbl="parChTrans1D2" presStyleIdx="0" presStyleCnt="1"/>
      <dgm:spPr/>
      <dgm:t>
        <a:bodyPr/>
        <a:lstStyle/>
        <a:p>
          <a:endParaRPr lang="en-US"/>
        </a:p>
      </dgm:t>
    </dgm:pt>
    <dgm:pt modelId="{2BFE5EA0-3DAE-427F-BFF6-E8282C95B406}" type="pres">
      <dgm:prSet presAssocID="{DD8F4E85-1A20-4521-8731-A1E5E8348B64}" presName="extraNode" presStyleLbl="node1" presStyleIdx="0" presStyleCnt="3"/>
      <dgm:spPr/>
    </dgm:pt>
    <dgm:pt modelId="{A309BF4A-019E-462E-A9AD-02A0482DF98F}" type="pres">
      <dgm:prSet presAssocID="{DD8F4E85-1A20-4521-8731-A1E5E8348B64}" presName="dstNode" presStyleLbl="node1" presStyleIdx="0" presStyleCnt="3"/>
      <dgm:spPr/>
    </dgm:pt>
    <dgm:pt modelId="{E7B2BA6C-3E0D-418E-BCD6-5E8F15E01706}" type="pres">
      <dgm:prSet presAssocID="{95D807FE-CBC4-4262-961D-E3924CC6CCD4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B9289-8D36-4FAF-8456-D1799F42D241}" type="pres">
      <dgm:prSet presAssocID="{95D807FE-CBC4-4262-961D-E3924CC6CCD4}" presName="accent_1" presStyleCnt="0"/>
      <dgm:spPr/>
    </dgm:pt>
    <dgm:pt modelId="{50A52176-A5D8-4A57-A6D9-D3367B145197}" type="pres">
      <dgm:prSet presAssocID="{95D807FE-CBC4-4262-961D-E3924CC6CCD4}" presName="accentRepeatNode" presStyleLbl="solidFgAcc1" presStyleIdx="0" presStyleCnt="3"/>
      <dgm:spPr/>
    </dgm:pt>
    <dgm:pt modelId="{83CB579F-C189-4FF7-B545-F701DB1294B0}" type="pres">
      <dgm:prSet presAssocID="{3E5B4CF9-FFAA-4626-9C0A-208FC7591D49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D6BFD9-9409-4E21-82D8-6E461DDE59E7}" type="pres">
      <dgm:prSet presAssocID="{3E5B4CF9-FFAA-4626-9C0A-208FC7591D49}" presName="accent_2" presStyleCnt="0"/>
      <dgm:spPr/>
    </dgm:pt>
    <dgm:pt modelId="{2ADA737E-1A16-4036-AD3F-599A99B02982}" type="pres">
      <dgm:prSet presAssocID="{3E5B4CF9-FFAA-4626-9C0A-208FC7591D49}" presName="accentRepeatNode" presStyleLbl="solidFgAcc1" presStyleIdx="1" presStyleCnt="3"/>
      <dgm:spPr/>
    </dgm:pt>
    <dgm:pt modelId="{D8F5ACA6-767C-4967-9C64-C669E5ABD99B}" type="pres">
      <dgm:prSet presAssocID="{4C4B95CC-5A09-4A9D-BAAA-2A002512F53C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77310-9CC0-4D44-BD7C-5E5D3A4F9061}" type="pres">
      <dgm:prSet presAssocID="{4C4B95CC-5A09-4A9D-BAAA-2A002512F53C}" presName="accent_3" presStyleCnt="0"/>
      <dgm:spPr/>
    </dgm:pt>
    <dgm:pt modelId="{15492575-3455-4710-A0EB-374952ADD09B}" type="pres">
      <dgm:prSet presAssocID="{4C4B95CC-5A09-4A9D-BAAA-2A002512F53C}" presName="accentRepeatNode" presStyleLbl="solidFgAcc1" presStyleIdx="2" presStyleCnt="3"/>
      <dgm:spPr/>
    </dgm:pt>
  </dgm:ptLst>
  <dgm:cxnLst>
    <dgm:cxn modelId="{F60DACC5-1295-435D-92A2-606725D2CBA7}" type="presOf" srcId="{DD8F4E85-1A20-4521-8731-A1E5E8348B64}" destId="{299DF89F-757F-484B-AB3D-7B2C66169C2A}" srcOrd="0" destOrd="0" presId="urn:microsoft.com/office/officeart/2008/layout/VerticalCurvedList"/>
    <dgm:cxn modelId="{89BA3E37-4064-4B76-8E2D-7617113E9556}" srcId="{DD8F4E85-1A20-4521-8731-A1E5E8348B64}" destId="{95D807FE-CBC4-4262-961D-E3924CC6CCD4}" srcOrd="0" destOrd="0" parTransId="{A0853953-8B28-4C85-8618-E3A9AFC81E33}" sibTransId="{6A565AC9-1CEB-4E83-839A-9A1DB5F236F6}"/>
    <dgm:cxn modelId="{C91977D6-DD06-4709-9154-3DF296637105}" type="presOf" srcId="{4C4B95CC-5A09-4A9D-BAAA-2A002512F53C}" destId="{D8F5ACA6-767C-4967-9C64-C669E5ABD99B}" srcOrd="0" destOrd="0" presId="urn:microsoft.com/office/officeart/2008/layout/VerticalCurvedList"/>
    <dgm:cxn modelId="{EDE8109E-4702-40D8-8D5B-2B9DB21EFD73}" type="presOf" srcId="{6A565AC9-1CEB-4E83-839A-9A1DB5F236F6}" destId="{B50D03BE-31DD-49B1-8A53-80A228FC9CD5}" srcOrd="0" destOrd="0" presId="urn:microsoft.com/office/officeart/2008/layout/VerticalCurvedList"/>
    <dgm:cxn modelId="{DFDD5431-FDB9-4ECF-BF6C-BD47C89F0371}" type="presOf" srcId="{3E5B4CF9-FFAA-4626-9C0A-208FC7591D49}" destId="{83CB579F-C189-4FF7-B545-F701DB1294B0}" srcOrd="0" destOrd="0" presId="urn:microsoft.com/office/officeart/2008/layout/VerticalCurvedList"/>
    <dgm:cxn modelId="{4D76224A-A439-4805-AD6B-2DBE6867EFBF}" type="presOf" srcId="{95D807FE-CBC4-4262-961D-E3924CC6CCD4}" destId="{E7B2BA6C-3E0D-418E-BCD6-5E8F15E01706}" srcOrd="0" destOrd="0" presId="urn:microsoft.com/office/officeart/2008/layout/VerticalCurvedList"/>
    <dgm:cxn modelId="{EEDCA69D-8DAD-4000-95A7-BC5A9599E6D5}" srcId="{DD8F4E85-1A20-4521-8731-A1E5E8348B64}" destId="{4C4B95CC-5A09-4A9D-BAAA-2A002512F53C}" srcOrd="2" destOrd="0" parTransId="{BCFCB81B-9064-420D-846B-0720BD179BD6}" sibTransId="{E2BE57F5-E742-4F59-9653-4E9C66F82495}"/>
    <dgm:cxn modelId="{281F8689-C158-4427-BE26-865B478A338A}" srcId="{DD8F4E85-1A20-4521-8731-A1E5E8348B64}" destId="{3E5B4CF9-FFAA-4626-9C0A-208FC7591D49}" srcOrd="1" destOrd="0" parTransId="{0C3234C4-2EFF-467D-9561-64977760E339}" sibTransId="{5365596B-5CF5-481C-BDA0-E9ADDACD5381}"/>
    <dgm:cxn modelId="{B5C35FAD-8124-418B-9881-3A957E7492E9}" type="presParOf" srcId="{299DF89F-757F-484B-AB3D-7B2C66169C2A}" destId="{C2AD8B3D-05DA-46F6-B2B5-50E126AA165C}" srcOrd="0" destOrd="0" presId="urn:microsoft.com/office/officeart/2008/layout/VerticalCurvedList"/>
    <dgm:cxn modelId="{72E4B1F6-9052-473E-BAC3-4EA64AE3E1BF}" type="presParOf" srcId="{C2AD8B3D-05DA-46F6-B2B5-50E126AA165C}" destId="{7FAB95E8-2A7E-45A3-A323-4FDD2A2D7598}" srcOrd="0" destOrd="0" presId="urn:microsoft.com/office/officeart/2008/layout/VerticalCurvedList"/>
    <dgm:cxn modelId="{C5CC431E-654A-4236-A1FD-2228B25C632E}" type="presParOf" srcId="{7FAB95E8-2A7E-45A3-A323-4FDD2A2D7598}" destId="{079460DC-7E85-478F-9F69-CAB6692CA15F}" srcOrd="0" destOrd="0" presId="urn:microsoft.com/office/officeart/2008/layout/VerticalCurvedList"/>
    <dgm:cxn modelId="{6F8D0B47-8D18-451A-8225-985B2E5E5639}" type="presParOf" srcId="{7FAB95E8-2A7E-45A3-A323-4FDD2A2D7598}" destId="{B50D03BE-31DD-49B1-8A53-80A228FC9CD5}" srcOrd="1" destOrd="0" presId="urn:microsoft.com/office/officeart/2008/layout/VerticalCurvedList"/>
    <dgm:cxn modelId="{07B73EF2-2AF6-4361-A648-685C70C21127}" type="presParOf" srcId="{7FAB95E8-2A7E-45A3-A323-4FDD2A2D7598}" destId="{2BFE5EA0-3DAE-427F-BFF6-E8282C95B406}" srcOrd="2" destOrd="0" presId="urn:microsoft.com/office/officeart/2008/layout/VerticalCurvedList"/>
    <dgm:cxn modelId="{07D8E0A5-235D-4938-BAC0-8D56383B5C52}" type="presParOf" srcId="{7FAB95E8-2A7E-45A3-A323-4FDD2A2D7598}" destId="{A309BF4A-019E-462E-A9AD-02A0482DF98F}" srcOrd="3" destOrd="0" presId="urn:microsoft.com/office/officeart/2008/layout/VerticalCurvedList"/>
    <dgm:cxn modelId="{320B1D7F-C5DC-48A3-BE53-B0E9C685D368}" type="presParOf" srcId="{C2AD8B3D-05DA-46F6-B2B5-50E126AA165C}" destId="{E7B2BA6C-3E0D-418E-BCD6-5E8F15E01706}" srcOrd="1" destOrd="0" presId="urn:microsoft.com/office/officeart/2008/layout/VerticalCurvedList"/>
    <dgm:cxn modelId="{5124E7FE-1464-41DE-BBCE-B28EFA823861}" type="presParOf" srcId="{C2AD8B3D-05DA-46F6-B2B5-50E126AA165C}" destId="{D0DB9289-8D36-4FAF-8456-D1799F42D241}" srcOrd="2" destOrd="0" presId="urn:microsoft.com/office/officeart/2008/layout/VerticalCurvedList"/>
    <dgm:cxn modelId="{59EA3288-5414-441C-9389-E08B29E7E313}" type="presParOf" srcId="{D0DB9289-8D36-4FAF-8456-D1799F42D241}" destId="{50A52176-A5D8-4A57-A6D9-D3367B145197}" srcOrd="0" destOrd="0" presId="urn:microsoft.com/office/officeart/2008/layout/VerticalCurvedList"/>
    <dgm:cxn modelId="{BD555A68-FB8B-46B3-A11F-753409E2F5D0}" type="presParOf" srcId="{C2AD8B3D-05DA-46F6-B2B5-50E126AA165C}" destId="{83CB579F-C189-4FF7-B545-F701DB1294B0}" srcOrd="3" destOrd="0" presId="urn:microsoft.com/office/officeart/2008/layout/VerticalCurvedList"/>
    <dgm:cxn modelId="{E13350B2-0021-428E-B7D0-ABD66D46F0F2}" type="presParOf" srcId="{C2AD8B3D-05DA-46F6-B2B5-50E126AA165C}" destId="{82D6BFD9-9409-4E21-82D8-6E461DDE59E7}" srcOrd="4" destOrd="0" presId="urn:microsoft.com/office/officeart/2008/layout/VerticalCurvedList"/>
    <dgm:cxn modelId="{113569AE-A84E-4049-863B-4B366CB9F40A}" type="presParOf" srcId="{82D6BFD9-9409-4E21-82D8-6E461DDE59E7}" destId="{2ADA737E-1A16-4036-AD3F-599A99B02982}" srcOrd="0" destOrd="0" presId="urn:microsoft.com/office/officeart/2008/layout/VerticalCurvedList"/>
    <dgm:cxn modelId="{F6151280-A6E9-4713-967E-46BF8BFE4373}" type="presParOf" srcId="{C2AD8B3D-05DA-46F6-B2B5-50E126AA165C}" destId="{D8F5ACA6-767C-4967-9C64-C669E5ABD99B}" srcOrd="5" destOrd="0" presId="urn:microsoft.com/office/officeart/2008/layout/VerticalCurvedList"/>
    <dgm:cxn modelId="{1A71B38E-30BF-4828-BCD6-27D1DE34F660}" type="presParOf" srcId="{C2AD8B3D-05DA-46F6-B2B5-50E126AA165C}" destId="{ABA77310-9CC0-4D44-BD7C-5E5D3A4F9061}" srcOrd="6" destOrd="0" presId="urn:microsoft.com/office/officeart/2008/layout/VerticalCurvedList"/>
    <dgm:cxn modelId="{212459E8-71AD-4749-ABEA-97A133B6A7A8}" type="presParOf" srcId="{ABA77310-9CC0-4D44-BD7C-5E5D3A4F9061}" destId="{15492575-3455-4710-A0EB-374952ADD0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8F4E85-1A20-4521-8731-A1E5E8348B6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4B95CC-5A09-4A9D-BAAA-2A002512F53C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2060"/>
              </a:solidFill>
            </a:rPr>
            <a:t>Opportunity to work in real life project </a:t>
          </a:r>
          <a:endParaRPr lang="en-US" sz="1800" b="1" dirty="0">
            <a:solidFill>
              <a:srgbClr val="002060"/>
            </a:solidFill>
          </a:endParaRPr>
        </a:p>
      </dgm:t>
    </dgm:pt>
    <dgm:pt modelId="{BCFCB81B-9064-420D-846B-0720BD179BD6}" type="parTrans" cxnId="{EEDCA69D-8DAD-4000-95A7-BC5A9599E6D5}">
      <dgm:prSet/>
      <dgm:spPr/>
      <dgm:t>
        <a:bodyPr/>
        <a:lstStyle/>
        <a:p>
          <a:endParaRPr lang="en-US"/>
        </a:p>
      </dgm:t>
    </dgm:pt>
    <dgm:pt modelId="{E2BE57F5-E742-4F59-9653-4E9C66F82495}" type="sibTrans" cxnId="{EEDCA69D-8DAD-4000-95A7-BC5A9599E6D5}">
      <dgm:prSet/>
      <dgm:spPr/>
      <dgm:t>
        <a:bodyPr/>
        <a:lstStyle/>
        <a:p>
          <a:endParaRPr lang="en-US"/>
        </a:p>
      </dgm:t>
    </dgm:pt>
    <dgm:pt modelId="{3E5B4CF9-FFAA-4626-9C0A-208FC7591D49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2060"/>
              </a:solidFill>
            </a:rPr>
            <a:t>Work From Home Experience</a:t>
          </a:r>
          <a:endParaRPr lang="en-US" sz="1800" b="1" dirty="0">
            <a:solidFill>
              <a:srgbClr val="002060"/>
            </a:solidFill>
          </a:endParaRPr>
        </a:p>
      </dgm:t>
    </dgm:pt>
    <dgm:pt modelId="{5365596B-5CF5-481C-BDA0-E9ADDACD5381}" type="sibTrans" cxnId="{281F8689-C158-4427-BE26-865B478A338A}">
      <dgm:prSet/>
      <dgm:spPr/>
      <dgm:t>
        <a:bodyPr/>
        <a:lstStyle/>
        <a:p>
          <a:endParaRPr lang="en-US"/>
        </a:p>
      </dgm:t>
    </dgm:pt>
    <dgm:pt modelId="{0C3234C4-2EFF-467D-9561-64977760E339}" type="parTrans" cxnId="{281F8689-C158-4427-BE26-865B478A338A}">
      <dgm:prSet/>
      <dgm:spPr/>
      <dgm:t>
        <a:bodyPr/>
        <a:lstStyle/>
        <a:p>
          <a:endParaRPr lang="en-US"/>
        </a:p>
      </dgm:t>
    </dgm:pt>
    <dgm:pt modelId="{95D807FE-CBC4-4262-961D-E3924CC6CCD4}">
      <dgm:prSet phldrT="[Text]" custT="1"/>
      <dgm:spPr/>
      <dgm:t>
        <a:bodyPr/>
        <a:lstStyle/>
        <a:p>
          <a:r>
            <a:rPr lang="en-US" sz="1800" b="1" dirty="0" smtClean="0">
              <a:solidFill>
                <a:srgbClr val="002060"/>
              </a:solidFill>
              <a:latin typeface="DIN" pitchFamily="2" charset="0"/>
            </a:rPr>
            <a:t>Learning</a:t>
          </a:r>
          <a:r>
            <a:rPr lang="en-US" sz="2200" b="1" dirty="0" smtClean="0">
              <a:solidFill>
                <a:srgbClr val="002060"/>
              </a:solidFill>
              <a:latin typeface="DIN" pitchFamily="2" charset="0"/>
            </a:rPr>
            <a:t> new language &amp; technologies</a:t>
          </a:r>
          <a:endParaRPr lang="en-US" sz="2200" b="1" dirty="0">
            <a:solidFill>
              <a:srgbClr val="002060"/>
            </a:solidFill>
          </a:endParaRPr>
        </a:p>
      </dgm:t>
    </dgm:pt>
    <dgm:pt modelId="{6A565AC9-1CEB-4E83-839A-9A1DB5F236F6}" type="sibTrans" cxnId="{89BA3E37-4064-4B76-8E2D-7617113E9556}">
      <dgm:prSet/>
      <dgm:spPr/>
      <dgm:t>
        <a:bodyPr/>
        <a:lstStyle/>
        <a:p>
          <a:endParaRPr lang="en-US" b="1">
            <a:solidFill>
              <a:srgbClr val="002060"/>
            </a:solidFill>
          </a:endParaRPr>
        </a:p>
      </dgm:t>
    </dgm:pt>
    <dgm:pt modelId="{A0853953-8B28-4C85-8618-E3A9AFC81E33}" type="parTrans" cxnId="{89BA3E37-4064-4B76-8E2D-7617113E9556}">
      <dgm:prSet/>
      <dgm:spPr/>
      <dgm:t>
        <a:bodyPr/>
        <a:lstStyle/>
        <a:p>
          <a:endParaRPr lang="en-US"/>
        </a:p>
      </dgm:t>
    </dgm:pt>
    <dgm:pt modelId="{299DF89F-757F-484B-AB3D-7B2C66169C2A}" type="pres">
      <dgm:prSet presAssocID="{DD8F4E85-1A20-4521-8731-A1E5E8348B6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2AD8B3D-05DA-46F6-B2B5-50E126AA165C}" type="pres">
      <dgm:prSet presAssocID="{DD8F4E85-1A20-4521-8731-A1E5E8348B64}" presName="Name1" presStyleCnt="0"/>
      <dgm:spPr/>
    </dgm:pt>
    <dgm:pt modelId="{7FAB95E8-2A7E-45A3-A323-4FDD2A2D7598}" type="pres">
      <dgm:prSet presAssocID="{DD8F4E85-1A20-4521-8731-A1E5E8348B64}" presName="cycle" presStyleCnt="0"/>
      <dgm:spPr/>
    </dgm:pt>
    <dgm:pt modelId="{079460DC-7E85-478F-9F69-CAB6692CA15F}" type="pres">
      <dgm:prSet presAssocID="{DD8F4E85-1A20-4521-8731-A1E5E8348B64}" presName="srcNode" presStyleLbl="node1" presStyleIdx="0" presStyleCnt="3"/>
      <dgm:spPr/>
    </dgm:pt>
    <dgm:pt modelId="{B50D03BE-31DD-49B1-8A53-80A228FC9CD5}" type="pres">
      <dgm:prSet presAssocID="{DD8F4E85-1A20-4521-8731-A1E5E8348B64}" presName="conn" presStyleLbl="parChTrans1D2" presStyleIdx="0" presStyleCnt="1"/>
      <dgm:spPr/>
      <dgm:t>
        <a:bodyPr/>
        <a:lstStyle/>
        <a:p>
          <a:endParaRPr lang="en-US"/>
        </a:p>
      </dgm:t>
    </dgm:pt>
    <dgm:pt modelId="{2BFE5EA0-3DAE-427F-BFF6-E8282C95B406}" type="pres">
      <dgm:prSet presAssocID="{DD8F4E85-1A20-4521-8731-A1E5E8348B64}" presName="extraNode" presStyleLbl="node1" presStyleIdx="0" presStyleCnt="3"/>
      <dgm:spPr/>
    </dgm:pt>
    <dgm:pt modelId="{A309BF4A-019E-462E-A9AD-02A0482DF98F}" type="pres">
      <dgm:prSet presAssocID="{DD8F4E85-1A20-4521-8731-A1E5E8348B64}" presName="dstNode" presStyleLbl="node1" presStyleIdx="0" presStyleCnt="3"/>
      <dgm:spPr/>
    </dgm:pt>
    <dgm:pt modelId="{E7B2BA6C-3E0D-418E-BCD6-5E8F15E01706}" type="pres">
      <dgm:prSet presAssocID="{95D807FE-CBC4-4262-961D-E3924CC6CCD4}" presName="text_1" presStyleLbl="node1" presStyleIdx="0" presStyleCnt="3" custLinFactNeighborX="-399" custLinFactNeighborY="-28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B9289-8D36-4FAF-8456-D1799F42D241}" type="pres">
      <dgm:prSet presAssocID="{95D807FE-CBC4-4262-961D-E3924CC6CCD4}" presName="accent_1" presStyleCnt="0"/>
      <dgm:spPr/>
    </dgm:pt>
    <dgm:pt modelId="{50A52176-A5D8-4A57-A6D9-D3367B145197}" type="pres">
      <dgm:prSet presAssocID="{95D807FE-CBC4-4262-961D-E3924CC6CCD4}" presName="accentRepeatNode" presStyleLbl="solidFgAcc1" presStyleIdx="0" presStyleCnt="3"/>
      <dgm:spPr/>
    </dgm:pt>
    <dgm:pt modelId="{83CB579F-C189-4FF7-B545-F701DB1294B0}" type="pres">
      <dgm:prSet presAssocID="{3E5B4CF9-FFAA-4626-9C0A-208FC7591D49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D6BFD9-9409-4E21-82D8-6E461DDE59E7}" type="pres">
      <dgm:prSet presAssocID="{3E5B4CF9-FFAA-4626-9C0A-208FC7591D49}" presName="accent_2" presStyleCnt="0"/>
      <dgm:spPr/>
    </dgm:pt>
    <dgm:pt modelId="{2ADA737E-1A16-4036-AD3F-599A99B02982}" type="pres">
      <dgm:prSet presAssocID="{3E5B4CF9-FFAA-4626-9C0A-208FC7591D49}" presName="accentRepeatNode" presStyleLbl="solidFgAcc1" presStyleIdx="1" presStyleCnt="3"/>
      <dgm:spPr/>
    </dgm:pt>
    <dgm:pt modelId="{D8F5ACA6-767C-4967-9C64-C669E5ABD99B}" type="pres">
      <dgm:prSet presAssocID="{4C4B95CC-5A09-4A9D-BAAA-2A002512F53C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77310-9CC0-4D44-BD7C-5E5D3A4F9061}" type="pres">
      <dgm:prSet presAssocID="{4C4B95CC-5A09-4A9D-BAAA-2A002512F53C}" presName="accent_3" presStyleCnt="0"/>
      <dgm:spPr/>
    </dgm:pt>
    <dgm:pt modelId="{15492575-3455-4710-A0EB-374952ADD09B}" type="pres">
      <dgm:prSet presAssocID="{4C4B95CC-5A09-4A9D-BAAA-2A002512F53C}" presName="accentRepeatNode" presStyleLbl="solidFgAcc1" presStyleIdx="2" presStyleCnt="3"/>
      <dgm:spPr/>
    </dgm:pt>
  </dgm:ptLst>
  <dgm:cxnLst>
    <dgm:cxn modelId="{EEDCA69D-8DAD-4000-95A7-BC5A9599E6D5}" srcId="{DD8F4E85-1A20-4521-8731-A1E5E8348B64}" destId="{4C4B95CC-5A09-4A9D-BAAA-2A002512F53C}" srcOrd="2" destOrd="0" parTransId="{BCFCB81B-9064-420D-846B-0720BD179BD6}" sibTransId="{E2BE57F5-E742-4F59-9653-4E9C66F82495}"/>
    <dgm:cxn modelId="{FCA22878-FA58-4699-93CD-D01F17410430}" type="presOf" srcId="{4C4B95CC-5A09-4A9D-BAAA-2A002512F53C}" destId="{D8F5ACA6-767C-4967-9C64-C669E5ABD99B}" srcOrd="0" destOrd="0" presId="urn:microsoft.com/office/officeart/2008/layout/VerticalCurvedList"/>
    <dgm:cxn modelId="{89BA3E37-4064-4B76-8E2D-7617113E9556}" srcId="{DD8F4E85-1A20-4521-8731-A1E5E8348B64}" destId="{95D807FE-CBC4-4262-961D-E3924CC6CCD4}" srcOrd="0" destOrd="0" parTransId="{A0853953-8B28-4C85-8618-E3A9AFC81E33}" sibTransId="{6A565AC9-1CEB-4E83-839A-9A1DB5F236F6}"/>
    <dgm:cxn modelId="{281F8689-C158-4427-BE26-865B478A338A}" srcId="{DD8F4E85-1A20-4521-8731-A1E5E8348B64}" destId="{3E5B4CF9-FFAA-4626-9C0A-208FC7591D49}" srcOrd="1" destOrd="0" parTransId="{0C3234C4-2EFF-467D-9561-64977760E339}" sibTransId="{5365596B-5CF5-481C-BDA0-E9ADDACD5381}"/>
    <dgm:cxn modelId="{11BE1E92-4C40-4963-9F9F-401DC7EB987D}" type="presOf" srcId="{95D807FE-CBC4-4262-961D-E3924CC6CCD4}" destId="{E7B2BA6C-3E0D-418E-BCD6-5E8F15E01706}" srcOrd="0" destOrd="0" presId="urn:microsoft.com/office/officeart/2008/layout/VerticalCurvedList"/>
    <dgm:cxn modelId="{967BEF33-04EF-4029-8092-301BDFA92715}" type="presOf" srcId="{DD8F4E85-1A20-4521-8731-A1E5E8348B64}" destId="{299DF89F-757F-484B-AB3D-7B2C66169C2A}" srcOrd="0" destOrd="0" presId="urn:microsoft.com/office/officeart/2008/layout/VerticalCurvedList"/>
    <dgm:cxn modelId="{3873716F-AEF0-4B28-9ADB-985A4E47DFCF}" type="presOf" srcId="{3E5B4CF9-FFAA-4626-9C0A-208FC7591D49}" destId="{83CB579F-C189-4FF7-B545-F701DB1294B0}" srcOrd="0" destOrd="0" presId="urn:microsoft.com/office/officeart/2008/layout/VerticalCurvedList"/>
    <dgm:cxn modelId="{0461801C-B246-4784-AE0E-010E21D13F45}" type="presOf" srcId="{6A565AC9-1CEB-4E83-839A-9A1DB5F236F6}" destId="{B50D03BE-31DD-49B1-8A53-80A228FC9CD5}" srcOrd="0" destOrd="0" presId="urn:microsoft.com/office/officeart/2008/layout/VerticalCurvedList"/>
    <dgm:cxn modelId="{B2EE3FF7-D6DD-413C-94B1-C18D26062FF9}" type="presParOf" srcId="{299DF89F-757F-484B-AB3D-7B2C66169C2A}" destId="{C2AD8B3D-05DA-46F6-B2B5-50E126AA165C}" srcOrd="0" destOrd="0" presId="urn:microsoft.com/office/officeart/2008/layout/VerticalCurvedList"/>
    <dgm:cxn modelId="{5FA88280-FE5D-4D16-B801-72F17BC4F436}" type="presParOf" srcId="{C2AD8B3D-05DA-46F6-B2B5-50E126AA165C}" destId="{7FAB95E8-2A7E-45A3-A323-4FDD2A2D7598}" srcOrd="0" destOrd="0" presId="urn:microsoft.com/office/officeart/2008/layout/VerticalCurvedList"/>
    <dgm:cxn modelId="{DECAC068-0748-48DC-99C6-6AB567CACC7D}" type="presParOf" srcId="{7FAB95E8-2A7E-45A3-A323-4FDD2A2D7598}" destId="{079460DC-7E85-478F-9F69-CAB6692CA15F}" srcOrd="0" destOrd="0" presId="urn:microsoft.com/office/officeart/2008/layout/VerticalCurvedList"/>
    <dgm:cxn modelId="{36FA3478-AADE-4ADC-BC54-3D96D45287F0}" type="presParOf" srcId="{7FAB95E8-2A7E-45A3-A323-4FDD2A2D7598}" destId="{B50D03BE-31DD-49B1-8A53-80A228FC9CD5}" srcOrd="1" destOrd="0" presId="urn:microsoft.com/office/officeart/2008/layout/VerticalCurvedList"/>
    <dgm:cxn modelId="{F6FB9214-1C5F-4F94-8801-BDBE123D9CA4}" type="presParOf" srcId="{7FAB95E8-2A7E-45A3-A323-4FDD2A2D7598}" destId="{2BFE5EA0-3DAE-427F-BFF6-E8282C95B406}" srcOrd="2" destOrd="0" presId="urn:microsoft.com/office/officeart/2008/layout/VerticalCurvedList"/>
    <dgm:cxn modelId="{20E218F4-F44B-4463-A594-81BC72A796A7}" type="presParOf" srcId="{7FAB95E8-2A7E-45A3-A323-4FDD2A2D7598}" destId="{A309BF4A-019E-462E-A9AD-02A0482DF98F}" srcOrd="3" destOrd="0" presId="urn:microsoft.com/office/officeart/2008/layout/VerticalCurvedList"/>
    <dgm:cxn modelId="{67A89684-3255-40FC-AB0D-216FB2D93F1C}" type="presParOf" srcId="{C2AD8B3D-05DA-46F6-B2B5-50E126AA165C}" destId="{E7B2BA6C-3E0D-418E-BCD6-5E8F15E01706}" srcOrd="1" destOrd="0" presId="urn:microsoft.com/office/officeart/2008/layout/VerticalCurvedList"/>
    <dgm:cxn modelId="{F3104F35-09FD-4AA3-975F-3E29A03B695F}" type="presParOf" srcId="{C2AD8B3D-05DA-46F6-B2B5-50E126AA165C}" destId="{D0DB9289-8D36-4FAF-8456-D1799F42D241}" srcOrd="2" destOrd="0" presId="urn:microsoft.com/office/officeart/2008/layout/VerticalCurvedList"/>
    <dgm:cxn modelId="{7B378E25-5DDA-485C-95D0-D65624A4AC04}" type="presParOf" srcId="{D0DB9289-8D36-4FAF-8456-D1799F42D241}" destId="{50A52176-A5D8-4A57-A6D9-D3367B145197}" srcOrd="0" destOrd="0" presId="urn:microsoft.com/office/officeart/2008/layout/VerticalCurvedList"/>
    <dgm:cxn modelId="{F77F7E01-D091-4A45-B145-793EB9CAF192}" type="presParOf" srcId="{C2AD8B3D-05DA-46F6-B2B5-50E126AA165C}" destId="{83CB579F-C189-4FF7-B545-F701DB1294B0}" srcOrd="3" destOrd="0" presId="urn:microsoft.com/office/officeart/2008/layout/VerticalCurvedList"/>
    <dgm:cxn modelId="{F3F8BB96-3C9D-43C6-82FA-CEF22981DF19}" type="presParOf" srcId="{C2AD8B3D-05DA-46F6-B2B5-50E126AA165C}" destId="{82D6BFD9-9409-4E21-82D8-6E461DDE59E7}" srcOrd="4" destOrd="0" presId="urn:microsoft.com/office/officeart/2008/layout/VerticalCurvedList"/>
    <dgm:cxn modelId="{2C1DBE13-1001-432F-9A44-568FE3B08116}" type="presParOf" srcId="{82D6BFD9-9409-4E21-82D8-6E461DDE59E7}" destId="{2ADA737E-1A16-4036-AD3F-599A99B02982}" srcOrd="0" destOrd="0" presId="urn:microsoft.com/office/officeart/2008/layout/VerticalCurvedList"/>
    <dgm:cxn modelId="{17490B89-DFEB-4C20-BCFF-E06D175208DF}" type="presParOf" srcId="{C2AD8B3D-05DA-46F6-B2B5-50E126AA165C}" destId="{D8F5ACA6-767C-4967-9C64-C669E5ABD99B}" srcOrd="5" destOrd="0" presId="urn:microsoft.com/office/officeart/2008/layout/VerticalCurvedList"/>
    <dgm:cxn modelId="{D251BCE4-4147-475D-9E37-80469FD66E95}" type="presParOf" srcId="{C2AD8B3D-05DA-46F6-B2B5-50E126AA165C}" destId="{ABA77310-9CC0-4D44-BD7C-5E5D3A4F9061}" srcOrd="6" destOrd="0" presId="urn:microsoft.com/office/officeart/2008/layout/VerticalCurvedList"/>
    <dgm:cxn modelId="{DE869829-3659-4DA0-A4FD-39B73CCBE78A}" type="presParOf" srcId="{ABA77310-9CC0-4D44-BD7C-5E5D3A4F9061}" destId="{15492575-3455-4710-A0EB-374952ADD0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E80809-C3F2-4A16-8D83-B93A76149677}" type="doc">
      <dgm:prSet loTypeId="urn:microsoft.com/office/officeart/2008/layout/VerticalAccent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E1B18C-EB7A-44F0-8A67-3DA4AC866B2C}" type="pres">
      <dgm:prSet presAssocID="{63E80809-C3F2-4A16-8D83-B93A76149677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</dgm:ptLst>
  <dgm:cxnLst>
    <dgm:cxn modelId="{4D4AF284-04A8-4F51-BF4E-24F57C3F222A}" type="presOf" srcId="{63E80809-C3F2-4A16-8D83-B93A76149677}" destId="{C2E1B18C-EB7A-44F0-8A67-3DA4AC866B2C}" srcOrd="0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D03BE-31DD-49B1-8A53-80A228FC9CD5}">
      <dsp:nvSpPr>
        <dsp:cNvPr id="0" name=""/>
        <dsp:cNvSpPr/>
      </dsp:nvSpPr>
      <dsp:spPr>
        <a:xfrm>
          <a:off x="-4401894" y="-675151"/>
          <a:ext cx="5244209" cy="5244209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2BA6C-3E0D-418E-BCD6-5E8F15E01706}">
      <dsp:nvSpPr>
        <dsp:cNvPr id="0" name=""/>
        <dsp:cNvSpPr/>
      </dsp:nvSpPr>
      <dsp:spPr>
        <a:xfrm>
          <a:off x="541709" y="389390"/>
          <a:ext cx="6173034" cy="77878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18158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rgbClr val="002060"/>
              </a:solidFill>
              <a:latin typeface="DIN" pitchFamily="2" charset="0"/>
            </a:rPr>
            <a:t>Developing project in agile process involving scrum, sprint, demo </a:t>
          </a:r>
          <a:r>
            <a:rPr lang="en-US" sz="1500" b="1" kern="1200" dirty="0" err="1" smtClean="0">
              <a:solidFill>
                <a:srgbClr val="002060"/>
              </a:solidFill>
              <a:latin typeface="DIN" pitchFamily="2" charset="0"/>
            </a:rPr>
            <a:t>etc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41709" y="389390"/>
        <a:ext cx="6173034" cy="778781"/>
      </dsp:txXfrm>
    </dsp:sp>
    <dsp:sp modelId="{50A52176-A5D8-4A57-A6D9-D3367B145197}">
      <dsp:nvSpPr>
        <dsp:cNvPr id="0" name=""/>
        <dsp:cNvSpPr/>
      </dsp:nvSpPr>
      <dsp:spPr>
        <a:xfrm>
          <a:off x="54971" y="292042"/>
          <a:ext cx="973476" cy="9734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3CB579F-C189-4FF7-B545-F701DB1294B0}">
      <dsp:nvSpPr>
        <dsp:cNvPr id="0" name=""/>
        <dsp:cNvSpPr/>
      </dsp:nvSpPr>
      <dsp:spPr>
        <a:xfrm>
          <a:off x="824796" y="1557562"/>
          <a:ext cx="5889947" cy="77878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18158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rgbClr val="002060"/>
              </a:solidFill>
              <a:latin typeface="DIN" pitchFamily="2" charset="0"/>
            </a:rPr>
            <a:t>Team work and communication with frontend developer, backend developer, UX designer, Business analyst and tester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824796" y="1557562"/>
        <a:ext cx="5889947" cy="778781"/>
      </dsp:txXfrm>
    </dsp:sp>
    <dsp:sp modelId="{2ADA737E-1A16-4036-AD3F-599A99B02982}">
      <dsp:nvSpPr>
        <dsp:cNvPr id="0" name=""/>
        <dsp:cNvSpPr/>
      </dsp:nvSpPr>
      <dsp:spPr>
        <a:xfrm>
          <a:off x="338058" y="1460214"/>
          <a:ext cx="973476" cy="9734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8F5ACA6-767C-4967-9C64-C669E5ABD99B}">
      <dsp:nvSpPr>
        <dsp:cNvPr id="0" name=""/>
        <dsp:cNvSpPr/>
      </dsp:nvSpPr>
      <dsp:spPr>
        <a:xfrm>
          <a:off x="541709" y="2725734"/>
          <a:ext cx="6173034" cy="77878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18158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rgbClr val="002060"/>
              </a:solidFill>
              <a:latin typeface="DIN" pitchFamily="2" charset="0"/>
            </a:rPr>
            <a:t>Front end Angular technology</a:t>
          </a:r>
          <a:endParaRPr lang="en-US" sz="1500" b="1" kern="1200" dirty="0">
            <a:solidFill>
              <a:srgbClr val="002060"/>
            </a:solidFill>
          </a:endParaRPr>
        </a:p>
      </dsp:txBody>
      <dsp:txXfrm>
        <a:off x="541709" y="2725734"/>
        <a:ext cx="6173034" cy="778781"/>
      </dsp:txXfrm>
    </dsp:sp>
    <dsp:sp modelId="{15492575-3455-4710-A0EB-374952ADD09B}">
      <dsp:nvSpPr>
        <dsp:cNvPr id="0" name=""/>
        <dsp:cNvSpPr/>
      </dsp:nvSpPr>
      <dsp:spPr>
        <a:xfrm>
          <a:off x="54971" y="2628386"/>
          <a:ext cx="973476" cy="9734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D03BE-31DD-49B1-8A53-80A228FC9CD5}">
      <dsp:nvSpPr>
        <dsp:cNvPr id="0" name=""/>
        <dsp:cNvSpPr/>
      </dsp:nvSpPr>
      <dsp:spPr>
        <a:xfrm>
          <a:off x="-4401894" y="-675151"/>
          <a:ext cx="5244209" cy="5244209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2BA6C-3E0D-418E-BCD6-5E8F15E01706}">
      <dsp:nvSpPr>
        <dsp:cNvPr id="0" name=""/>
        <dsp:cNvSpPr/>
      </dsp:nvSpPr>
      <dsp:spPr>
        <a:xfrm>
          <a:off x="517079" y="367358"/>
          <a:ext cx="6173034" cy="77878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1815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2060"/>
              </a:solidFill>
              <a:latin typeface="DIN" pitchFamily="2" charset="0"/>
            </a:rPr>
            <a:t>Learning</a:t>
          </a:r>
          <a:r>
            <a:rPr lang="en-US" sz="2200" b="1" kern="1200" dirty="0" smtClean="0">
              <a:solidFill>
                <a:srgbClr val="002060"/>
              </a:solidFill>
              <a:latin typeface="DIN" pitchFamily="2" charset="0"/>
            </a:rPr>
            <a:t> new language &amp; technologies</a:t>
          </a:r>
          <a:endParaRPr lang="en-US" sz="2200" b="1" kern="1200" dirty="0">
            <a:solidFill>
              <a:srgbClr val="002060"/>
            </a:solidFill>
          </a:endParaRPr>
        </a:p>
      </dsp:txBody>
      <dsp:txXfrm>
        <a:off x="517079" y="367358"/>
        <a:ext cx="6173034" cy="778781"/>
      </dsp:txXfrm>
    </dsp:sp>
    <dsp:sp modelId="{50A52176-A5D8-4A57-A6D9-D3367B145197}">
      <dsp:nvSpPr>
        <dsp:cNvPr id="0" name=""/>
        <dsp:cNvSpPr/>
      </dsp:nvSpPr>
      <dsp:spPr>
        <a:xfrm>
          <a:off x="54971" y="292042"/>
          <a:ext cx="973476" cy="9734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3CB579F-C189-4FF7-B545-F701DB1294B0}">
      <dsp:nvSpPr>
        <dsp:cNvPr id="0" name=""/>
        <dsp:cNvSpPr/>
      </dsp:nvSpPr>
      <dsp:spPr>
        <a:xfrm>
          <a:off x="824796" y="1557562"/>
          <a:ext cx="5889947" cy="77878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1815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2060"/>
              </a:solidFill>
            </a:rPr>
            <a:t>Work From Home Experience</a:t>
          </a:r>
          <a:endParaRPr lang="en-US" sz="1800" b="1" kern="1200" dirty="0">
            <a:solidFill>
              <a:srgbClr val="002060"/>
            </a:solidFill>
          </a:endParaRPr>
        </a:p>
      </dsp:txBody>
      <dsp:txXfrm>
        <a:off x="824796" y="1557562"/>
        <a:ext cx="5889947" cy="778781"/>
      </dsp:txXfrm>
    </dsp:sp>
    <dsp:sp modelId="{2ADA737E-1A16-4036-AD3F-599A99B02982}">
      <dsp:nvSpPr>
        <dsp:cNvPr id="0" name=""/>
        <dsp:cNvSpPr/>
      </dsp:nvSpPr>
      <dsp:spPr>
        <a:xfrm>
          <a:off x="338058" y="1460214"/>
          <a:ext cx="973476" cy="9734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8F5ACA6-767C-4967-9C64-C669E5ABD99B}">
      <dsp:nvSpPr>
        <dsp:cNvPr id="0" name=""/>
        <dsp:cNvSpPr/>
      </dsp:nvSpPr>
      <dsp:spPr>
        <a:xfrm>
          <a:off x="541709" y="2725734"/>
          <a:ext cx="6173034" cy="77878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1815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2060"/>
              </a:solidFill>
            </a:rPr>
            <a:t>Opportunity to work in real life project </a:t>
          </a:r>
          <a:endParaRPr lang="en-US" sz="1800" b="1" kern="1200" dirty="0">
            <a:solidFill>
              <a:srgbClr val="002060"/>
            </a:solidFill>
          </a:endParaRPr>
        </a:p>
      </dsp:txBody>
      <dsp:txXfrm>
        <a:off x="541709" y="2725734"/>
        <a:ext cx="6173034" cy="778781"/>
      </dsp:txXfrm>
    </dsp:sp>
    <dsp:sp modelId="{15492575-3455-4710-A0EB-374952ADD09B}">
      <dsp:nvSpPr>
        <dsp:cNvPr id="0" name=""/>
        <dsp:cNvSpPr/>
      </dsp:nvSpPr>
      <dsp:spPr>
        <a:xfrm>
          <a:off x="54971" y="2628386"/>
          <a:ext cx="973476" cy="9734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04073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72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37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86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494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44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163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799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290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91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760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270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581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559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926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93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394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55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13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718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586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543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399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662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INTERNSHIP AT SELISE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ctrTitle"/>
          </p:nvPr>
        </p:nvSpPr>
        <p:spPr>
          <a:xfrm>
            <a:off x="685800" y="421240"/>
            <a:ext cx="7772400" cy="8219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>
              <a:lnSpc>
                <a:spcPct val="150000"/>
              </a:lnSpc>
            </a:pPr>
            <a:r>
              <a:rPr lang="en-GB" sz="32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Assigned Project description</a:t>
            </a:r>
            <a:endParaRPr lang="en-GB" sz="32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1695236"/>
            <a:ext cx="7772400" cy="344826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latin typeface="DIN"/>
              </a:rPr>
              <a:t>My Assigned Team: </a:t>
            </a:r>
            <a:r>
              <a:rPr lang="en-US" b="1" dirty="0" smtClean="0">
                <a:solidFill>
                  <a:srgbClr val="002060"/>
                </a:solidFill>
                <a:latin typeface="DIN"/>
              </a:rPr>
              <a:t>Select Network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latin typeface="DIN"/>
              </a:rPr>
              <a:t>It </a:t>
            </a:r>
            <a:r>
              <a:rPr lang="en-US" dirty="0">
                <a:solidFill>
                  <a:srgbClr val="002060"/>
                </a:solidFill>
                <a:latin typeface="DIN"/>
              </a:rPr>
              <a:t>has four Market: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DIN"/>
              </a:rPr>
              <a:t>Select </a:t>
            </a:r>
            <a:r>
              <a:rPr lang="en-US" sz="2000" dirty="0" smtClean="0">
                <a:solidFill>
                  <a:srgbClr val="002060"/>
                </a:solidFill>
                <a:latin typeface="DIN"/>
              </a:rPr>
              <a:t>Network-AT</a:t>
            </a:r>
            <a:endParaRPr lang="en-US" sz="2000" dirty="0">
              <a:solidFill>
                <a:srgbClr val="002060"/>
              </a:solidFill>
              <a:latin typeface="DIN"/>
            </a:endParaRP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DIN"/>
              </a:rPr>
              <a:t>Select </a:t>
            </a:r>
            <a:r>
              <a:rPr lang="en-US" sz="2000" dirty="0" smtClean="0">
                <a:solidFill>
                  <a:srgbClr val="002060"/>
                </a:solidFill>
                <a:latin typeface="DIN"/>
              </a:rPr>
              <a:t>Network-CZ</a:t>
            </a:r>
            <a:endParaRPr lang="en-US" sz="2000" dirty="0">
              <a:solidFill>
                <a:srgbClr val="002060"/>
              </a:solidFill>
              <a:latin typeface="DIN"/>
            </a:endParaRP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DIN"/>
              </a:rPr>
              <a:t>Select </a:t>
            </a:r>
            <a:r>
              <a:rPr lang="en-US" sz="2000" dirty="0" smtClean="0">
                <a:solidFill>
                  <a:srgbClr val="002060"/>
                </a:solidFill>
                <a:latin typeface="DIN"/>
              </a:rPr>
              <a:t>Network-FCCZ</a:t>
            </a:r>
            <a:endParaRPr lang="en-US" sz="2000" dirty="0">
              <a:solidFill>
                <a:srgbClr val="002060"/>
              </a:solidFill>
              <a:latin typeface="DIN"/>
            </a:endParaRP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DIN"/>
              </a:rPr>
              <a:t>Select Network-FCSK</a:t>
            </a:r>
            <a:endParaRPr lang="en-US" sz="2000" dirty="0"/>
          </a:p>
        </p:txBody>
      </p:sp>
      <p:sp>
        <p:nvSpPr>
          <p:cNvPr id="203" name="Google Shape;203;p2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638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ctrTitle"/>
          </p:nvPr>
        </p:nvSpPr>
        <p:spPr>
          <a:xfrm>
            <a:off x="685800" y="421240"/>
            <a:ext cx="7772400" cy="8219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GB" sz="32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Assigned Project description</a:t>
            </a:r>
            <a:endParaRPr lang="en-US" sz="3200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1695236"/>
            <a:ext cx="7772400" cy="291929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2060"/>
                </a:solidFill>
                <a:latin typeface="+mn-lt"/>
              </a:rPr>
              <a:t>Financial </a:t>
            </a:r>
            <a:r>
              <a:rPr lang="en-GB" sz="2000" dirty="0">
                <a:solidFill>
                  <a:srgbClr val="002060"/>
                </a:solidFill>
                <a:latin typeface="+mn-lt"/>
              </a:rPr>
              <a:t>consulting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</a:rPr>
              <a:t>European Insurance </a:t>
            </a: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company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lt"/>
              </a:rPr>
              <a:t>Main goal is to digitize insurance and finance </a:t>
            </a: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Generating </a:t>
            </a:r>
            <a:r>
              <a:rPr lang="en-US" sz="2000" dirty="0">
                <a:solidFill>
                  <a:srgbClr val="002060"/>
                </a:solidFill>
                <a:latin typeface="+mn-lt"/>
              </a:rPr>
              <a:t>documents and calculation of various insurance data from brokers or customers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  <a:latin typeface="DIN" pitchFamily="2" charset="0"/>
            </a:endParaRPr>
          </a:p>
          <a:p>
            <a:pPr marL="0" indent="0">
              <a:lnSpc>
                <a:spcPct val="150000"/>
              </a:lnSpc>
            </a:pPr>
            <a:endParaRPr lang="en-US" dirty="0">
              <a:solidFill>
                <a:srgbClr val="002060"/>
              </a:solidFill>
              <a:latin typeface="DIN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DIN" pitchFamily="2" charset="0"/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03" name="Google Shape;203;p2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4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267128"/>
            <a:ext cx="7602900" cy="79612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2"/>
                </a:solidFill>
              </a:rPr>
              <a:t>Front Page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1602769"/>
            <a:ext cx="7602900" cy="35406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31" y="1279673"/>
            <a:ext cx="77438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4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267128"/>
            <a:ext cx="7602900" cy="79612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2"/>
                </a:solidFill>
              </a:rPr>
              <a:t>Front Page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1602769"/>
            <a:ext cx="7602900" cy="35406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6" y="1288973"/>
            <a:ext cx="7601639" cy="33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ctrTitle"/>
          </p:nvPr>
        </p:nvSpPr>
        <p:spPr>
          <a:xfrm>
            <a:off x="685800" y="421240"/>
            <a:ext cx="7772400" cy="8219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3600" dirty="0"/>
              <a:t>Project development process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1695236"/>
            <a:ext cx="7772400" cy="3054564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3" name="Google Shape;203;p2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DFE0F6D8-BDC9-4E53-883B-F57C0A6DB7FA}"/>
              </a:ext>
            </a:extLst>
          </p:cNvPr>
          <p:cNvGraphicFramePr/>
          <p:nvPr>
            <p:extLst/>
          </p:nvPr>
        </p:nvGraphicFramePr>
        <p:xfrm>
          <a:off x="685799" y="1428108"/>
          <a:ext cx="8170525" cy="3421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62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6855"/>
            <a:ext cx="8458200" cy="729464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Technical Project Description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140430"/>
            <a:ext cx="7772400" cy="400306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  <a:latin typeface="DIN" pitchFamily="2" charset="0"/>
              </a:rPr>
              <a:t>Authentication</a:t>
            </a:r>
            <a:r>
              <a:rPr lang="en-US" sz="1800" dirty="0">
                <a:solidFill>
                  <a:srgbClr val="002060"/>
                </a:solidFill>
                <a:latin typeface="DIN" pitchFamily="2" charset="0"/>
              </a:rPr>
              <a:t> module made by existing ECAP3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DIN" pitchFamily="2" charset="0"/>
              </a:rPr>
              <a:t>Identity Access Management(</a:t>
            </a:r>
            <a:r>
              <a:rPr lang="en-US" sz="1800" b="1" dirty="0">
                <a:solidFill>
                  <a:srgbClr val="002060"/>
                </a:solidFill>
                <a:latin typeface="DIN" pitchFamily="2" charset="0"/>
              </a:rPr>
              <a:t>IAM</a:t>
            </a:r>
            <a:r>
              <a:rPr lang="en-US" sz="1800" dirty="0">
                <a:solidFill>
                  <a:srgbClr val="002060"/>
                </a:solidFill>
                <a:latin typeface="DIN" pitchFamily="2" charset="0"/>
              </a:rPr>
              <a:t>) module designed business specifically, functionality used by existing ECAP3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  <a:latin typeface="DIN" pitchFamily="2" charset="0"/>
              </a:rPr>
              <a:t>Proposal</a:t>
            </a:r>
            <a:r>
              <a:rPr lang="en-US" sz="1800" dirty="0">
                <a:solidFill>
                  <a:srgbClr val="002060"/>
                </a:solidFill>
                <a:latin typeface="DIN" pitchFamily="2" charset="0"/>
              </a:rPr>
              <a:t> module developed using angular, </a:t>
            </a:r>
            <a:r>
              <a:rPr lang="en-US" sz="1800" dirty="0" err="1">
                <a:solidFill>
                  <a:srgbClr val="002060"/>
                </a:solidFill>
                <a:latin typeface="DIN" pitchFamily="2" charset="0"/>
              </a:rPr>
              <a:t>graphql</a:t>
            </a:r>
            <a:r>
              <a:rPr lang="en-US" sz="1800" dirty="0">
                <a:solidFill>
                  <a:srgbClr val="002060"/>
                </a:solidFill>
                <a:latin typeface="DIN" pitchFamily="2" charset="0"/>
              </a:rPr>
              <a:t> API, and </a:t>
            </a:r>
            <a:r>
              <a:rPr lang="en-US" sz="1800" dirty="0" err="1">
                <a:solidFill>
                  <a:srgbClr val="002060"/>
                </a:solidFill>
                <a:latin typeface="DIN" pitchFamily="2" charset="0"/>
              </a:rPr>
              <a:t>dotnet</a:t>
            </a:r>
            <a:r>
              <a:rPr lang="en-US" sz="1800" dirty="0">
                <a:solidFill>
                  <a:srgbClr val="002060"/>
                </a:solidFill>
                <a:latin typeface="DIN" pitchFamily="2" charset="0"/>
              </a:rPr>
              <a:t> micro 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DIN" pitchFamily="2" charset="0"/>
              </a:rPr>
              <a:t>All data stored in three servers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DIN" pitchFamily="2" charset="0"/>
              </a:rPr>
              <a:t>Development server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DIN" pitchFamily="2" charset="0"/>
              </a:rPr>
              <a:t>Staging server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DIN" pitchFamily="2" charset="0"/>
              </a:rPr>
              <a:t>Production server</a:t>
            </a:r>
          </a:p>
          <a:p>
            <a:endParaRPr lang="en-US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55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335641"/>
          </a:xfrm>
        </p:spPr>
        <p:txBody>
          <a:bodyPr/>
          <a:lstStyle/>
          <a:p>
            <a:pPr algn="ctr"/>
            <a:r>
              <a:rPr lang="en-US" dirty="0"/>
              <a:t>Planning in Agile board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0" b="4897"/>
          <a:stretch/>
        </p:blipFill>
        <p:spPr>
          <a:xfrm>
            <a:off x="0" y="760288"/>
            <a:ext cx="9144000" cy="4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267128"/>
            <a:ext cx="7602900" cy="11609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accent2"/>
                </a:solidFill>
              </a:rPr>
              <a:t>My Contribution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1602769"/>
            <a:ext cx="7602900" cy="35406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defRPr/>
            </a:pPr>
            <a:r>
              <a:rPr lang="en-US" dirty="0">
                <a:solidFill>
                  <a:srgbClr val="002060"/>
                </a:solidFill>
              </a:rPr>
              <a:t>Implement a data-table </a:t>
            </a:r>
          </a:p>
          <a:p>
            <a:pPr lvl="0">
              <a:defRPr/>
            </a:pPr>
            <a:r>
              <a:rPr lang="en-US" dirty="0">
                <a:solidFill>
                  <a:srgbClr val="002060"/>
                </a:solidFill>
              </a:rPr>
              <a:t>Currency Masking </a:t>
            </a:r>
          </a:p>
          <a:p>
            <a:pPr lvl="0">
              <a:defRPr/>
            </a:pPr>
            <a:r>
              <a:rPr lang="en-US" dirty="0" smtClean="0">
                <a:solidFill>
                  <a:srgbClr val="002060"/>
                </a:solidFill>
              </a:rPr>
              <a:t>Meeting </a:t>
            </a:r>
            <a:r>
              <a:rPr lang="en-US" dirty="0">
                <a:solidFill>
                  <a:srgbClr val="002060"/>
                </a:solidFill>
              </a:rPr>
              <a:t>View </a:t>
            </a:r>
            <a:r>
              <a:rPr lang="en-US" dirty="0" smtClean="0">
                <a:solidFill>
                  <a:srgbClr val="002060"/>
                </a:solidFill>
              </a:rPr>
              <a:t>Model</a:t>
            </a:r>
          </a:p>
          <a:p>
            <a:pPr lvl="0">
              <a:defRPr/>
            </a:pPr>
            <a:r>
              <a:rPr lang="en-US" dirty="0" smtClean="0">
                <a:solidFill>
                  <a:srgbClr val="002060"/>
                </a:solidFill>
              </a:rPr>
              <a:t>Advisor view</a:t>
            </a:r>
          </a:p>
          <a:p>
            <a:pPr lvl="0">
              <a:defRPr/>
            </a:pPr>
            <a:r>
              <a:rPr lang="en-US" dirty="0" smtClean="0">
                <a:solidFill>
                  <a:srgbClr val="002060"/>
                </a:solidFill>
              </a:rPr>
              <a:t>Creating Forms &amp; implement all features for Goal submenu</a:t>
            </a:r>
          </a:p>
          <a:p>
            <a:pPr lvl="0">
              <a:defRPr/>
            </a:pPr>
            <a:r>
              <a:rPr lang="en-US" dirty="0" smtClean="0">
                <a:solidFill>
                  <a:srgbClr val="002060"/>
                </a:solidFill>
              </a:rPr>
              <a:t>Testing</a:t>
            </a:r>
            <a:endParaRPr lang="en-US" dirty="0">
              <a:solidFill>
                <a:srgbClr val="002060"/>
              </a:solidFill>
            </a:endParaRPr>
          </a:p>
          <a:p>
            <a:pPr lvl="0">
              <a:defRPr/>
            </a:pPr>
            <a:r>
              <a:rPr lang="en-US" dirty="0" smtClean="0">
                <a:solidFill>
                  <a:srgbClr val="002060"/>
                </a:solidFill>
              </a:rPr>
              <a:t>And so 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267128"/>
            <a:ext cx="7602900" cy="11609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2"/>
                </a:solidFill>
              </a:rPr>
              <a:t>My Work Demo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1602769"/>
            <a:ext cx="7602900" cy="35406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1499633"/>
            <a:ext cx="7625284" cy="3530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23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267128"/>
            <a:ext cx="7602900" cy="11609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2"/>
                </a:solidFill>
              </a:rPr>
              <a:t>My Work Demo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1602769"/>
            <a:ext cx="7602900" cy="35406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" name="Google Shape;3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76" y="1547748"/>
            <a:ext cx="8185532" cy="3497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4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608"/>
            <a:ext cx="6593700" cy="19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2"/>
                </a:solidFill>
              </a:rPr>
              <a:t>I am </a:t>
            </a:r>
            <a:r>
              <a:rPr lang="en-US" sz="3600" b="1" dirty="0" err="1" smtClean="0">
                <a:solidFill>
                  <a:schemeClr val="accent2"/>
                </a:solidFill>
              </a:rPr>
              <a:t>Ishrat</a:t>
            </a:r>
            <a:r>
              <a:rPr lang="en-US" sz="3600" b="1" dirty="0" smtClean="0">
                <a:solidFill>
                  <a:schemeClr val="accent2"/>
                </a:solidFill>
              </a:rPr>
              <a:t> </a:t>
            </a:r>
            <a:r>
              <a:rPr lang="en-US" sz="3600" b="1" dirty="0" err="1" smtClean="0">
                <a:solidFill>
                  <a:schemeClr val="accent2"/>
                </a:solidFill>
              </a:rPr>
              <a:t>Jahan</a:t>
            </a:r>
            <a:r>
              <a:rPr lang="en-US" sz="3600" b="1" dirty="0" smtClean="0">
                <a:solidFill>
                  <a:schemeClr val="accent2"/>
                </a:solidFill>
              </a:rPr>
              <a:t> Emu</a:t>
            </a:r>
            <a:endParaRPr sz="3600" b="1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 smtClean="0"/>
              <a:t>BSSE 0927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2"/>
                </a:solidFill>
              </a:rPr>
              <a:t>Session-2016-17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852148" y="3593474"/>
            <a:ext cx="1987581" cy="1024846"/>
          </a:xfrm>
          <a:custGeom>
            <a:avLst/>
            <a:gdLst>
              <a:gd name="connsiteX0" fmla="*/ 0 w 1987581"/>
              <a:gd name="connsiteY0" fmla="*/ 0 h 1024846"/>
              <a:gd name="connsiteX1" fmla="*/ 1987581 w 1987581"/>
              <a:gd name="connsiteY1" fmla="*/ 0 h 1024846"/>
              <a:gd name="connsiteX2" fmla="*/ 1987581 w 1987581"/>
              <a:gd name="connsiteY2" fmla="*/ 1024846 h 1024846"/>
              <a:gd name="connsiteX3" fmla="*/ 0 w 1987581"/>
              <a:gd name="connsiteY3" fmla="*/ 1024846 h 1024846"/>
              <a:gd name="connsiteX4" fmla="*/ 0 w 1987581"/>
              <a:gd name="connsiteY4" fmla="*/ 0 h 102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7581" h="1024846">
                <a:moveTo>
                  <a:pt x="0" y="0"/>
                </a:moveTo>
                <a:lnTo>
                  <a:pt x="1987581" y="0"/>
                </a:lnTo>
                <a:lnTo>
                  <a:pt x="1987581" y="1024846"/>
                </a:lnTo>
                <a:lnTo>
                  <a:pt x="0" y="10248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6512"/>
                    </a14:imgEffect>
                    <a14:imgEffect>
                      <a14:saturation sat="121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8" t="19234" r="4555" b="10456"/>
          <a:stretch/>
        </p:blipFill>
        <p:spPr>
          <a:xfrm>
            <a:off x="6562500" y="1465778"/>
            <a:ext cx="4023360" cy="4114800"/>
          </a:xfrm>
          <a:prstGeom prst="ellipse">
            <a:avLst/>
          </a:prstGeom>
          <a:noFill/>
          <a:ln w="190500" cap="rnd">
            <a:solidFill>
              <a:srgbClr val="C8C6BD"/>
            </a:solidFill>
            <a:prstDash val="solid"/>
          </a:ln>
          <a:effectLst/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softRound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267128"/>
            <a:ext cx="7602900" cy="11609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2"/>
                </a:solidFill>
              </a:rPr>
              <a:t>My Work Demo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1602769"/>
            <a:ext cx="7602900" cy="35406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8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68" y="1507076"/>
            <a:ext cx="7902816" cy="3530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60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299" y="373575"/>
            <a:ext cx="7158543" cy="6641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3" y="3010742"/>
            <a:ext cx="1935909" cy="1935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07" y="853359"/>
            <a:ext cx="3414474" cy="21340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83" y="1037690"/>
            <a:ext cx="2152379" cy="1612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20" y="3132423"/>
            <a:ext cx="2373733" cy="1898987"/>
          </a:xfrm>
          <a:prstGeom prst="rect">
            <a:avLst/>
          </a:prstGeom>
        </p:spPr>
      </p:pic>
      <p:pic>
        <p:nvPicPr>
          <p:cNvPr id="12" name="Picture 11" descr="Image result for typescrip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8" t="38176" r="12944" b="36159"/>
          <a:stretch>
            <a:fillRect/>
          </a:stretch>
        </p:blipFill>
        <p:spPr bwMode="auto">
          <a:xfrm>
            <a:off x="6422152" y="1575416"/>
            <a:ext cx="1922463" cy="80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299" y="373575"/>
            <a:ext cx="7158543" cy="6641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06" y="3493676"/>
            <a:ext cx="2096981" cy="7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989" y="3267776"/>
            <a:ext cx="1616160" cy="11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09" y="2940101"/>
            <a:ext cx="2533650" cy="1809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89" y="1344832"/>
            <a:ext cx="12176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06" y="1255082"/>
            <a:ext cx="3021853" cy="1181100"/>
          </a:xfrm>
          <a:prstGeom prst="rect">
            <a:avLst/>
          </a:prstGeom>
        </p:spPr>
      </p:pic>
      <p:pic>
        <p:nvPicPr>
          <p:cNvPr id="13" name="Google Shape;28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2704" y="1307157"/>
            <a:ext cx="2182700" cy="1091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24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299" y="373575"/>
            <a:ext cx="7158543" cy="6641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-US" sz="4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 </a:t>
            </a:r>
            <a:r>
              <a:rPr lang="en-US" sz="40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Skills</a:t>
            </a:r>
            <a:endParaRPr lang="en-US" sz="4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9488" y="1556088"/>
            <a:ext cx="669851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571500" eaLnBrk="1" hangingPunct="1">
              <a:spcBef>
                <a:spcPct val="0"/>
              </a:spcBef>
              <a:spcAft>
                <a:spcPct val="0"/>
              </a:spcAft>
              <a:buClr>
                <a:srgbClr val="3D4965"/>
              </a:buClr>
              <a:buFont typeface="Arial" panose="020B0604020202020204" pitchFamily="34" charset="0"/>
              <a:buChar char="•"/>
            </a:pPr>
            <a:r>
              <a:rPr lang="en-US" altLang="en-US" sz="3600" b="1" dirty="0" smtClean="0">
                <a:solidFill>
                  <a:srgbClr val="3D4965"/>
                </a:solidFill>
                <a:latin typeface="Dosis" pitchFamily="2" charset="0"/>
                <a:cs typeface="Arial" panose="020B0604020202020204" pitchFamily="34" charset="0"/>
                <a:sym typeface="Dosis" pitchFamily="2" charset="0"/>
              </a:rPr>
              <a:t>Team Work</a:t>
            </a:r>
          </a:p>
          <a:p>
            <a:pPr marL="571500" lvl="1" indent="-571500">
              <a:spcBef>
                <a:spcPct val="0"/>
              </a:spcBef>
              <a:spcAft>
                <a:spcPct val="0"/>
              </a:spcAft>
              <a:buClr>
                <a:srgbClr val="3D4965"/>
              </a:buClr>
              <a:buFont typeface="Arial" panose="020B0604020202020204" pitchFamily="34" charset="0"/>
              <a:buChar char="•"/>
            </a:pPr>
            <a:r>
              <a:rPr lang="en-US" altLang="en-US" sz="3600" b="1" dirty="0">
                <a:solidFill>
                  <a:srgbClr val="3D4965"/>
                </a:solidFill>
                <a:latin typeface="Dosis" pitchFamily="2" charset="0"/>
                <a:cs typeface="Arial" panose="020B0604020202020204" pitchFamily="34" charset="0"/>
                <a:sym typeface="Dosis" pitchFamily="2" charset="0"/>
              </a:rPr>
              <a:t>Adaptability</a:t>
            </a:r>
          </a:p>
          <a:p>
            <a:pPr marL="571500" lvl="1" indent="-571500">
              <a:spcBef>
                <a:spcPct val="0"/>
              </a:spcBef>
              <a:spcAft>
                <a:spcPct val="0"/>
              </a:spcAft>
              <a:buClr>
                <a:srgbClr val="3D4965"/>
              </a:buClr>
              <a:buFont typeface="Arial" panose="020B0604020202020204" pitchFamily="34" charset="0"/>
              <a:buChar char="•"/>
            </a:pPr>
            <a:r>
              <a:rPr lang="en-US" altLang="en-US" sz="3600" b="1" dirty="0">
                <a:solidFill>
                  <a:srgbClr val="3D4965"/>
                </a:solidFill>
                <a:latin typeface="Dosis" pitchFamily="2" charset="0"/>
                <a:cs typeface="Arial" panose="020B0604020202020204" pitchFamily="34" charset="0"/>
                <a:sym typeface="Dosis" pitchFamily="2" charset="0"/>
              </a:rPr>
              <a:t>Time Management</a:t>
            </a:r>
          </a:p>
          <a:p>
            <a:pPr marL="571500" lvl="1" indent="-571500" eaLnBrk="1" hangingPunct="1">
              <a:spcBef>
                <a:spcPct val="0"/>
              </a:spcBef>
              <a:spcAft>
                <a:spcPct val="0"/>
              </a:spcAft>
              <a:buClr>
                <a:srgbClr val="3D4965"/>
              </a:buClr>
              <a:buFont typeface="Arial" panose="020B0604020202020204" pitchFamily="34" charset="0"/>
              <a:buChar char="•"/>
            </a:pPr>
            <a:endParaRPr lang="en-US" altLang="en-US" sz="3600" b="1" dirty="0">
              <a:solidFill>
                <a:srgbClr val="3D4965"/>
              </a:solidFill>
              <a:latin typeface="Dosis" pitchFamily="2" charset="0"/>
              <a:cs typeface="Arial" panose="020B0604020202020204" pitchFamily="34" charset="0"/>
              <a:sym typeface="Dosi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4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299" y="373575"/>
            <a:ext cx="7158543" cy="6641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My Learnings &amp; acquired skills</a:t>
            </a: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06295363"/>
              </p:ext>
            </p:extLst>
          </p:nvPr>
        </p:nvGraphicFramePr>
        <p:xfrm>
          <a:off x="1523999" y="965770"/>
          <a:ext cx="6767245" cy="389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63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50D03BE-31DD-49B1-8A53-80A228FC9C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0A52176-A5D8-4A57-A6D9-D3367B1451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7B2BA6C-3E0D-418E-BCD6-5E8F15E01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DA737E-1A16-4036-AD3F-599A99B02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CB579F-C189-4FF7-B545-F701DB1294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5492575-3455-4710-A0EB-374952ADD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F5ACA6-767C-4967-9C64-C669E5ABD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299" y="373575"/>
            <a:ext cx="7158543" cy="6641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My Learnings &amp; acquired skills</a:t>
            </a: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56362004"/>
              </p:ext>
            </p:extLst>
          </p:nvPr>
        </p:nvGraphicFramePr>
        <p:xfrm>
          <a:off x="1523999" y="965770"/>
          <a:ext cx="6767245" cy="389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70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0D03BE-31DD-49B1-8A53-80A228FC9C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A52176-A5D8-4A57-A6D9-D3367B1451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B2BA6C-3E0D-418E-BCD6-5E8F15E01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DA737E-1A16-4036-AD3F-599A99B02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CB579F-C189-4FF7-B545-F701DB1294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492575-3455-4710-A0EB-374952ADD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F5ACA6-767C-4967-9C64-C669E5ABD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299" y="373575"/>
            <a:ext cx="7158543" cy="6641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Challenges and Difficulties</a:t>
            </a: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26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24332123"/>
              </p:ext>
            </p:extLst>
          </p:nvPr>
        </p:nvGraphicFramePr>
        <p:xfrm>
          <a:off x="595901" y="4222678"/>
          <a:ext cx="7884683" cy="38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2383841" y="850551"/>
            <a:ext cx="4060919" cy="369174"/>
            <a:chOff x="1754182" y="186"/>
            <a:chExt cx="4060919" cy="369174"/>
          </a:xfrm>
        </p:grpSpPr>
        <p:sp>
          <p:nvSpPr>
            <p:cNvPr id="46" name="Rectangle 45"/>
            <p:cNvSpPr/>
            <p:nvPr/>
          </p:nvSpPr>
          <p:spPr>
            <a:xfrm>
              <a:off x="1754182" y="186"/>
              <a:ext cx="4060919" cy="36917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Rectangle 46"/>
            <p:cNvSpPr/>
            <p:nvPr/>
          </p:nvSpPr>
          <p:spPr>
            <a:xfrm>
              <a:off x="1754182" y="186"/>
              <a:ext cx="4060919" cy="3691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/>
                <a:t> </a:t>
              </a:r>
              <a:endParaRPr lang="en-US" sz="1700" kern="1200" dirty="0"/>
            </a:p>
          </p:txBody>
        </p:sp>
      </p:grpSp>
      <p:sp>
        <p:nvSpPr>
          <p:cNvPr id="10" name="Chevron 9"/>
          <p:cNvSpPr/>
          <p:nvPr/>
        </p:nvSpPr>
        <p:spPr>
          <a:xfrm>
            <a:off x="2383841" y="1219725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Chevron 10"/>
          <p:cNvSpPr/>
          <p:nvPr/>
        </p:nvSpPr>
        <p:spPr>
          <a:xfrm>
            <a:off x="2954626" y="1219725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Chevron 11"/>
          <p:cNvSpPr/>
          <p:nvPr/>
        </p:nvSpPr>
        <p:spPr>
          <a:xfrm>
            <a:off x="3525862" y="1219725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hevron 12"/>
          <p:cNvSpPr/>
          <p:nvPr/>
        </p:nvSpPr>
        <p:spPr>
          <a:xfrm>
            <a:off x="4096647" y="1219725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Chevron 13"/>
          <p:cNvSpPr/>
          <p:nvPr/>
        </p:nvSpPr>
        <p:spPr>
          <a:xfrm>
            <a:off x="4667883" y="1219725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Chevron 14"/>
          <p:cNvSpPr/>
          <p:nvPr/>
        </p:nvSpPr>
        <p:spPr>
          <a:xfrm>
            <a:off x="5238668" y="1219725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Chevron 15"/>
          <p:cNvSpPr/>
          <p:nvPr/>
        </p:nvSpPr>
        <p:spPr>
          <a:xfrm>
            <a:off x="5809904" y="1219725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2383841" y="1294928"/>
            <a:ext cx="4113711" cy="601617"/>
            <a:chOff x="1754182" y="444563"/>
            <a:chExt cx="4113711" cy="601617"/>
          </a:xfrm>
        </p:grpSpPr>
        <p:sp>
          <p:nvSpPr>
            <p:cNvPr id="44" name="Rectangle 43"/>
            <p:cNvSpPr/>
            <p:nvPr/>
          </p:nvSpPr>
          <p:spPr>
            <a:xfrm>
              <a:off x="1754182" y="444563"/>
              <a:ext cx="4113711" cy="601617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1754182" y="444563"/>
              <a:ext cx="4113711" cy="6016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>
                  <a:solidFill>
                    <a:srgbClr val="002060"/>
                  </a:solidFill>
                  <a:latin typeface="DIN" pitchFamily="2" charset="0"/>
                </a:rPr>
                <a:t>Learning new technologies as fast as possible</a:t>
              </a:r>
              <a:endParaRPr lang="en-US" sz="1700" b="1" kern="12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383841" y="2011151"/>
            <a:ext cx="4060919" cy="369174"/>
            <a:chOff x="1754182" y="1160786"/>
            <a:chExt cx="4060919" cy="369174"/>
          </a:xfrm>
        </p:grpSpPr>
        <p:sp>
          <p:nvSpPr>
            <p:cNvPr id="42" name="Rectangle 41"/>
            <p:cNvSpPr/>
            <p:nvPr/>
          </p:nvSpPr>
          <p:spPr>
            <a:xfrm>
              <a:off x="1754182" y="1160786"/>
              <a:ext cx="4060919" cy="36917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1754182" y="1160786"/>
              <a:ext cx="4060919" cy="3691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/>
                <a:t> </a:t>
              </a:r>
              <a:endParaRPr lang="en-US" sz="1700" kern="1200" dirty="0"/>
            </a:p>
          </p:txBody>
        </p:sp>
      </p:grpSp>
      <p:sp>
        <p:nvSpPr>
          <p:cNvPr id="19" name="Chevron 18"/>
          <p:cNvSpPr/>
          <p:nvPr/>
        </p:nvSpPr>
        <p:spPr>
          <a:xfrm>
            <a:off x="2383841" y="23803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Chevron 19"/>
          <p:cNvSpPr/>
          <p:nvPr/>
        </p:nvSpPr>
        <p:spPr>
          <a:xfrm>
            <a:off x="2954626" y="23803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Chevron 20"/>
          <p:cNvSpPr/>
          <p:nvPr/>
        </p:nvSpPr>
        <p:spPr>
          <a:xfrm>
            <a:off x="3525862" y="23803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Chevron 21"/>
          <p:cNvSpPr/>
          <p:nvPr/>
        </p:nvSpPr>
        <p:spPr>
          <a:xfrm>
            <a:off x="4096647" y="23803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Chevron 22"/>
          <p:cNvSpPr/>
          <p:nvPr/>
        </p:nvSpPr>
        <p:spPr>
          <a:xfrm>
            <a:off x="4667883" y="23803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Chevron 23"/>
          <p:cNvSpPr/>
          <p:nvPr/>
        </p:nvSpPr>
        <p:spPr>
          <a:xfrm>
            <a:off x="5238668" y="23803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Chevron 24"/>
          <p:cNvSpPr/>
          <p:nvPr/>
        </p:nvSpPr>
        <p:spPr>
          <a:xfrm>
            <a:off x="5809904" y="23803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6" name="Group 25"/>
          <p:cNvGrpSpPr/>
          <p:nvPr/>
        </p:nvGrpSpPr>
        <p:grpSpPr>
          <a:xfrm>
            <a:off x="2383841" y="2455528"/>
            <a:ext cx="4113711" cy="601617"/>
            <a:chOff x="1754182" y="1605163"/>
            <a:chExt cx="4113711" cy="601617"/>
          </a:xfrm>
        </p:grpSpPr>
        <p:sp>
          <p:nvSpPr>
            <p:cNvPr id="40" name="Rectangle 39"/>
            <p:cNvSpPr/>
            <p:nvPr/>
          </p:nvSpPr>
          <p:spPr>
            <a:xfrm>
              <a:off x="1754182" y="1605163"/>
              <a:ext cx="4113711" cy="601617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754182" y="1605163"/>
              <a:ext cx="4113711" cy="6016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>
                  <a:solidFill>
                    <a:srgbClr val="002060"/>
                  </a:solidFill>
                </a:rPr>
                <a:t>Internet Issue</a:t>
              </a:r>
              <a:endParaRPr lang="en-US" sz="1700" b="1" kern="12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83841" y="3171751"/>
            <a:ext cx="4060919" cy="369174"/>
            <a:chOff x="1754182" y="2321386"/>
            <a:chExt cx="4060919" cy="369174"/>
          </a:xfrm>
        </p:grpSpPr>
        <p:sp>
          <p:nvSpPr>
            <p:cNvPr id="38" name="Rectangle 37"/>
            <p:cNvSpPr/>
            <p:nvPr/>
          </p:nvSpPr>
          <p:spPr>
            <a:xfrm>
              <a:off x="1754182" y="2321386"/>
              <a:ext cx="4060919" cy="36917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1754182" y="2321386"/>
              <a:ext cx="4060919" cy="3691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/>
                <a:t> </a:t>
              </a:r>
              <a:endParaRPr lang="en-US" sz="1700" kern="1200" dirty="0"/>
            </a:p>
          </p:txBody>
        </p:sp>
      </p:grpSp>
      <p:sp>
        <p:nvSpPr>
          <p:cNvPr id="28" name="Chevron 27"/>
          <p:cNvSpPr/>
          <p:nvPr/>
        </p:nvSpPr>
        <p:spPr>
          <a:xfrm>
            <a:off x="2383841" y="35409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Chevron 28"/>
          <p:cNvSpPr/>
          <p:nvPr/>
        </p:nvSpPr>
        <p:spPr>
          <a:xfrm>
            <a:off x="2954626" y="35409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Chevron 29"/>
          <p:cNvSpPr/>
          <p:nvPr/>
        </p:nvSpPr>
        <p:spPr>
          <a:xfrm>
            <a:off x="3525862" y="35409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Chevron 30"/>
          <p:cNvSpPr/>
          <p:nvPr/>
        </p:nvSpPr>
        <p:spPr>
          <a:xfrm>
            <a:off x="4096647" y="35409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Chevron 31"/>
          <p:cNvSpPr/>
          <p:nvPr/>
        </p:nvSpPr>
        <p:spPr>
          <a:xfrm>
            <a:off x="4667883" y="35409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Chevron 32"/>
          <p:cNvSpPr/>
          <p:nvPr/>
        </p:nvSpPr>
        <p:spPr>
          <a:xfrm>
            <a:off x="5238668" y="35409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Chevron 33"/>
          <p:cNvSpPr/>
          <p:nvPr/>
        </p:nvSpPr>
        <p:spPr>
          <a:xfrm>
            <a:off x="5809904" y="3540926"/>
            <a:ext cx="950255" cy="752022"/>
          </a:xfrm>
          <a:prstGeom prst="chevron">
            <a:avLst>
              <a:gd name="adj" fmla="val 706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5" name="Group 34"/>
          <p:cNvGrpSpPr/>
          <p:nvPr/>
        </p:nvGrpSpPr>
        <p:grpSpPr>
          <a:xfrm>
            <a:off x="2383841" y="3616128"/>
            <a:ext cx="4113711" cy="601617"/>
            <a:chOff x="1754182" y="2765763"/>
            <a:chExt cx="4113711" cy="601617"/>
          </a:xfrm>
        </p:grpSpPr>
        <p:sp>
          <p:nvSpPr>
            <p:cNvPr id="36" name="Rectangle 35"/>
            <p:cNvSpPr/>
            <p:nvPr/>
          </p:nvSpPr>
          <p:spPr>
            <a:xfrm>
              <a:off x="1754182" y="2765763"/>
              <a:ext cx="4113711" cy="601617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ectangle 36"/>
            <p:cNvSpPr/>
            <p:nvPr/>
          </p:nvSpPr>
          <p:spPr>
            <a:xfrm>
              <a:off x="1754182" y="2765763"/>
              <a:ext cx="4113711" cy="6016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>
                  <a:solidFill>
                    <a:srgbClr val="002060"/>
                  </a:solidFill>
                </a:rPr>
                <a:t>Working with Large Team</a:t>
              </a:r>
              <a:endParaRPr lang="en-US" sz="1700" b="1" kern="12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30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Thanks!</a:t>
            </a:r>
            <a:endParaRPr sz="96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608"/>
            <a:ext cx="6593700" cy="19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2"/>
                </a:solidFill>
              </a:rPr>
              <a:t>Any questions</a:t>
            </a:r>
            <a:r>
              <a:rPr lang="en" sz="3600" b="1" dirty="0" smtClean="0">
                <a:solidFill>
                  <a:schemeClr val="accent2"/>
                </a:solidFill>
              </a:rPr>
              <a:t>?</a:t>
            </a:r>
            <a:endParaRPr sz="3600" b="1" dirty="0">
              <a:solidFill>
                <a:schemeClr val="accent2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90107" y="402876"/>
            <a:ext cx="4003158" cy="2531710"/>
          </a:xfrm>
        </p:spPr>
        <p:txBody>
          <a:bodyPr/>
          <a:lstStyle/>
          <a:p>
            <a:r>
              <a:rPr lang="en-US" sz="4400" dirty="0" smtClean="0"/>
              <a:t>Admit Card</a:t>
            </a:r>
            <a:endParaRPr 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38223"/>
            <a:ext cx="40237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9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Google Shape;208;p25"/>
          <p:cNvSpPr/>
          <p:nvPr/>
        </p:nvSpPr>
        <p:spPr>
          <a:xfrm>
            <a:off x="514725" y="7901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4" name="Google Shape;209;p25"/>
          <p:cNvSpPr txBox="1">
            <a:spLocks/>
          </p:cNvSpPr>
          <p:nvPr/>
        </p:nvSpPr>
        <p:spPr>
          <a:xfrm>
            <a:off x="855300" y="39387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 smtClean="0">
                <a:solidFill>
                  <a:schemeClr val="lt1"/>
                </a:solidFill>
              </a:rPr>
              <a:t>Selise</a:t>
            </a:r>
            <a:r>
              <a:rPr lang="en-US" dirty="0" smtClean="0">
                <a:solidFill>
                  <a:schemeClr val="lt1"/>
                </a:solidFill>
              </a:rPr>
              <a:t> Location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Google Shape;210;p25"/>
          <p:cNvSpPr/>
          <p:nvPr/>
        </p:nvSpPr>
        <p:spPr>
          <a:xfrm>
            <a:off x="6328262" y="1521697"/>
            <a:ext cx="704228" cy="401394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 smtClean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Thimpu</a:t>
            </a:r>
            <a:r>
              <a:rPr lang="en-US" sz="1000" b="1" dirty="0" smtClean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office</a:t>
            </a:r>
            <a:endParaRPr sz="1000" b="1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" name="Google Shape;211;p25"/>
          <p:cNvSpPr txBox="1">
            <a:spLocks/>
          </p:cNvSpPr>
          <p:nvPr/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7" name="Google Shape;212;p25"/>
          <p:cNvSpPr txBox="1">
            <a:spLocks/>
          </p:cNvSpPr>
          <p:nvPr/>
        </p:nvSpPr>
        <p:spPr>
          <a:xfrm>
            <a:off x="422258" y="4749851"/>
            <a:ext cx="7719300" cy="170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buFont typeface="Montserrat Light"/>
              <a:buNone/>
            </a:pPr>
            <a:r>
              <a:rPr lang="en-US" sz="900" b="1" dirty="0">
                <a:solidFill>
                  <a:schemeClr val="lt1"/>
                </a:solidFill>
              </a:rPr>
              <a:t> </a:t>
            </a:r>
            <a:r>
              <a:rPr lang="en-US" sz="900" b="1" dirty="0" smtClean="0">
                <a:solidFill>
                  <a:schemeClr val="lt1"/>
                </a:solidFill>
              </a:rPr>
              <a:t> </a:t>
            </a:r>
            <a:r>
              <a:rPr lang="en-US" sz="900" u="sng" dirty="0" smtClean="0">
                <a:solidFill>
                  <a:schemeClr val="lt1"/>
                </a:solidFill>
              </a:rPr>
              <a:t> </a:t>
            </a:r>
            <a:endParaRPr lang="en-US" sz="900" dirty="0" smtClean="0">
              <a:solidFill>
                <a:schemeClr val="lt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Montserrat Light"/>
              <a:buNone/>
            </a:pPr>
            <a:endParaRPr lang="en-US" sz="900" b="1" dirty="0">
              <a:solidFill>
                <a:schemeClr val="lt1"/>
              </a:solidFill>
            </a:endParaRPr>
          </a:p>
        </p:txBody>
      </p:sp>
      <p:sp>
        <p:nvSpPr>
          <p:cNvPr id="8" name="Google Shape;213;p25"/>
          <p:cNvSpPr/>
          <p:nvPr/>
        </p:nvSpPr>
        <p:spPr>
          <a:xfrm>
            <a:off x="1168700" y="20870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4;p25"/>
          <p:cNvSpPr/>
          <p:nvPr/>
        </p:nvSpPr>
        <p:spPr>
          <a:xfrm>
            <a:off x="2853925" y="37467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5;p25"/>
          <p:cNvSpPr/>
          <p:nvPr/>
        </p:nvSpPr>
        <p:spPr>
          <a:xfrm>
            <a:off x="3891975" y="18383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6;p25"/>
          <p:cNvSpPr/>
          <p:nvPr/>
        </p:nvSpPr>
        <p:spPr>
          <a:xfrm>
            <a:off x="4674525" y="39493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7;p25"/>
          <p:cNvSpPr/>
          <p:nvPr/>
        </p:nvSpPr>
        <p:spPr>
          <a:xfrm>
            <a:off x="6300579" y="2497001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8;p25"/>
          <p:cNvSpPr/>
          <p:nvPr/>
        </p:nvSpPr>
        <p:spPr>
          <a:xfrm>
            <a:off x="7380775" y="4007175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0;p25"/>
          <p:cNvSpPr/>
          <p:nvPr/>
        </p:nvSpPr>
        <p:spPr>
          <a:xfrm>
            <a:off x="5097462" y="1964050"/>
            <a:ext cx="601413" cy="431392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b="1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Dubai Office</a:t>
            </a:r>
          </a:p>
          <a:p>
            <a:pPr lvl="0"/>
            <a:endParaRPr lang="en-US" sz="1000" dirty="0"/>
          </a:p>
        </p:txBody>
      </p:sp>
      <p:sp>
        <p:nvSpPr>
          <p:cNvPr id="16" name="Rectangle 15"/>
          <p:cNvSpPr/>
          <p:nvPr/>
        </p:nvSpPr>
        <p:spPr>
          <a:xfrm>
            <a:off x="2276174" y="188903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749" y="1849054"/>
            <a:ext cx="780624" cy="621896"/>
          </a:xfrm>
          <a:prstGeom prst="rect">
            <a:avLst/>
          </a:prstGeom>
        </p:spPr>
      </p:pic>
      <p:sp>
        <p:nvSpPr>
          <p:cNvPr id="18" name="Google Shape;210;p25"/>
          <p:cNvSpPr/>
          <p:nvPr/>
        </p:nvSpPr>
        <p:spPr>
          <a:xfrm>
            <a:off x="3994165" y="1313610"/>
            <a:ext cx="950251" cy="401394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b="1" dirty="0">
                <a:latin typeface="+mn-lt"/>
              </a:rPr>
              <a:t>Zürich</a:t>
            </a:r>
          </a:p>
          <a:p>
            <a:r>
              <a:rPr lang="en-US" sz="1000" b="1" dirty="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rPr>
              <a:t> Office</a:t>
            </a:r>
          </a:p>
        </p:txBody>
      </p:sp>
    </p:spTree>
    <p:extLst>
      <p:ext uri="{BB962C8B-B14F-4D97-AF65-F5344CB8AC3E}">
        <p14:creationId xmlns:p14="http://schemas.microsoft.com/office/powerpoint/2010/main" val="40901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788390" y="349321"/>
            <a:ext cx="6218435" cy="13812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chemeClr val="lt1"/>
                </a:solidFill>
              </a:rPr>
              <a:t>About Selise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961985"/>
            <a:ext cx="4644900" cy="11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accent2"/>
                </a:solidFill>
              </a:rPr>
              <a:t>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7431857" y="3487748"/>
            <a:ext cx="342784" cy="3273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18"/>
          <p:cNvSpPr/>
          <p:nvPr/>
        </p:nvSpPr>
        <p:spPr>
          <a:xfrm rot="2466579">
            <a:off x="5699940" y="1934386"/>
            <a:ext cx="476257" cy="4547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 rot="-1609357">
            <a:off x="6396455" y="2220529"/>
            <a:ext cx="342748" cy="32726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 rot="2926412">
            <a:off x="8474641" y="2479791"/>
            <a:ext cx="256675" cy="2450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 rot="-1609257">
            <a:off x="7406506" y="837929"/>
            <a:ext cx="231253" cy="2208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3416276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ctrTitle"/>
          </p:nvPr>
        </p:nvSpPr>
        <p:spPr>
          <a:xfrm>
            <a:off x="685800" y="267127"/>
            <a:ext cx="8458200" cy="76028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Used Technology in SELISE</a:t>
            </a:r>
            <a:endParaRPr sz="3600"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685473" y="2598978"/>
            <a:ext cx="7772400" cy="24353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DIN" pitchFamily="2" charset="0"/>
              </a:rPr>
              <a:t>Angular (Front end technology)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2060"/>
                </a:solidFill>
                <a:latin typeface="DIN" pitchFamily="2" charset="0"/>
              </a:rPr>
              <a:t>Graphql</a:t>
            </a:r>
            <a:r>
              <a:rPr lang="en-US" sz="2000" dirty="0">
                <a:solidFill>
                  <a:srgbClr val="002060"/>
                </a:solidFill>
                <a:latin typeface="DIN" pitchFamily="2" charset="0"/>
              </a:rPr>
              <a:t> (Front end and backend query API)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2060"/>
                </a:solidFill>
                <a:latin typeface="DIN" pitchFamily="2" charset="0"/>
              </a:rPr>
              <a:t>MongoDB</a:t>
            </a:r>
            <a:r>
              <a:rPr lang="en-US" sz="2000" dirty="0">
                <a:solidFill>
                  <a:srgbClr val="002060"/>
                </a:solidFill>
                <a:latin typeface="DIN" pitchFamily="2" charset="0"/>
              </a:rPr>
              <a:t> (Database)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2060"/>
                </a:solidFill>
                <a:latin typeface="DIN" pitchFamily="2" charset="0"/>
              </a:rPr>
              <a:t>Dotnet</a:t>
            </a:r>
            <a:r>
              <a:rPr lang="en-US" sz="2000" dirty="0">
                <a:solidFill>
                  <a:srgbClr val="002060"/>
                </a:solidFill>
                <a:latin typeface="DIN" pitchFamily="2" charset="0"/>
              </a:rPr>
              <a:t> (Backend </a:t>
            </a:r>
            <a:r>
              <a:rPr lang="en-US" sz="2000" dirty="0" err="1">
                <a:solidFill>
                  <a:srgbClr val="002060"/>
                </a:solidFill>
                <a:latin typeface="DIN" pitchFamily="2" charset="0"/>
              </a:rPr>
              <a:t>microservices</a:t>
            </a:r>
            <a:r>
              <a:rPr lang="en-US" sz="2000" dirty="0">
                <a:solidFill>
                  <a:srgbClr val="002060"/>
                </a:solidFill>
                <a:latin typeface="DIN" pitchFamily="2" charset="0"/>
              </a:rPr>
              <a:t> technology)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DIN" pitchFamily="2" charset="0"/>
              </a:rPr>
              <a:t>ECAP3 (SELISE </a:t>
            </a:r>
            <a:r>
              <a:rPr lang="en-US" sz="2000">
                <a:solidFill>
                  <a:srgbClr val="002060"/>
                </a:solidFill>
                <a:latin typeface="DIN" pitchFamily="2" charset="0"/>
              </a:rPr>
              <a:t>made </a:t>
            </a:r>
            <a:r>
              <a:rPr lang="en-US" sz="2000" smtClean="0">
                <a:solidFill>
                  <a:srgbClr val="002060"/>
                </a:solidFill>
                <a:latin typeface="DIN" pitchFamily="2" charset="0"/>
              </a:rPr>
              <a:t>library)</a:t>
            </a:r>
            <a:endParaRPr sz="2000" dirty="0">
              <a:solidFill>
                <a:srgbClr val="002060"/>
              </a:solidFill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4294967295"/>
          </p:nvPr>
        </p:nvSpPr>
        <p:spPr>
          <a:xfrm>
            <a:off x="0" y="1430338"/>
            <a:ext cx="9144000" cy="1446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D23CF66-C69A-4DA6-8973-01B349EA0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5" y="1258096"/>
            <a:ext cx="1227222" cy="1227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210248B-04A2-4DED-91AC-588A714F1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57" y="1371756"/>
            <a:ext cx="1227222" cy="12272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3FA92E2-BE72-4382-95CD-2EE6166EE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17" y="1593901"/>
            <a:ext cx="1785474" cy="740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D7571A3-48DF-4531-8914-B2768FBE0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75" y="1430338"/>
            <a:ext cx="1236088" cy="12360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4EE8762-38CD-4AAA-951B-F35347E9F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753" y="1513718"/>
            <a:ext cx="933498" cy="9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Work From Home</a:t>
            </a:r>
            <a:endParaRPr dirty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917321" y="1434463"/>
            <a:ext cx="5647865" cy="3213442"/>
            <a:chOff x="2361171" y="1322888"/>
            <a:chExt cx="5647865" cy="3213442"/>
          </a:xfrm>
        </p:grpSpPr>
        <p:sp>
          <p:nvSpPr>
            <p:cNvPr id="182" name="Google Shape;182;p23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 rot="-6599386">
              <a:off x="2361171" y="3604583"/>
              <a:ext cx="440541" cy="440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2697297" y="2217164"/>
              <a:ext cx="1234207" cy="1325389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002060"/>
                  </a:solidFill>
                </a:rPr>
                <a:t> Hangout</a:t>
              </a:r>
              <a:endParaRPr dirty="0">
                <a:solidFill>
                  <a:srgbClr val="002060"/>
                </a:solidFill>
              </a:endParaRPr>
            </a:p>
          </p:txBody>
        </p:sp>
        <p:sp>
          <p:nvSpPr>
            <p:cNvPr id="185" name="Google Shape;185;p23"/>
            <p:cNvSpPr/>
            <p:nvPr/>
          </p:nvSpPr>
          <p:spPr>
            <a:xfrm flipH="1">
              <a:off x="6240038" y="1322888"/>
              <a:ext cx="1768998" cy="145433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rgbClr val="002060"/>
                  </a:solidFill>
                </a:rPr>
                <a:t>Working time monitoring Via Email</a:t>
              </a:r>
              <a:endParaRPr dirty="0">
                <a:solidFill>
                  <a:srgbClr val="002060"/>
                </a:solidFill>
              </a:endParaRPr>
            </a:p>
          </p:txBody>
        </p:sp>
        <p:sp>
          <p:nvSpPr>
            <p:cNvPr id="186" name="Google Shape;186;p23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-6597701">
              <a:off x="3156925" y="1667343"/>
              <a:ext cx="274172" cy="27417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3"/>
          <p:cNvGrpSpPr/>
          <p:nvPr/>
        </p:nvGrpSpPr>
        <p:grpSpPr>
          <a:xfrm>
            <a:off x="3003344" y="1927341"/>
            <a:ext cx="2440200" cy="2440200"/>
            <a:chOff x="4447194" y="1815766"/>
            <a:chExt cx="2440200" cy="2440200"/>
          </a:xfrm>
        </p:grpSpPr>
        <p:sp>
          <p:nvSpPr>
            <p:cNvPr id="189" name="Google Shape;189;p2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Slack Channels</a:t>
              </a:r>
              <a:endParaRPr sz="12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1" name="Google Shape;191;p23"/>
          <p:cNvGrpSpPr/>
          <p:nvPr/>
        </p:nvGrpSpPr>
        <p:grpSpPr>
          <a:xfrm>
            <a:off x="2123087" y="1485628"/>
            <a:ext cx="1423800" cy="1423800"/>
            <a:chOff x="3490737" y="1374053"/>
            <a:chExt cx="1423800" cy="1423800"/>
          </a:xfrm>
        </p:grpSpPr>
        <p:sp>
          <p:nvSpPr>
            <p:cNvPr id="192" name="Google Shape;192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Google Meet</a:t>
              </a:r>
              <a:endParaRPr sz="11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781903" y="3049864"/>
            <a:ext cx="1498800" cy="1498800"/>
            <a:chOff x="644203" y="3718814"/>
            <a:chExt cx="1498800" cy="1498800"/>
          </a:xfrm>
        </p:grpSpPr>
        <p:sp>
          <p:nvSpPr>
            <p:cNvPr id="195" name="Google Shape;195;p2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 smtClean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Remote Desktop Connection</a:t>
              </a:r>
              <a:endParaRPr sz="11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ctrTitle"/>
          </p:nvPr>
        </p:nvSpPr>
        <p:spPr>
          <a:xfrm>
            <a:off x="685800" y="421240"/>
            <a:ext cx="7772400" cy="8219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>
              <a:lnSpc>
                <a:spcPct val="150000"/>
              </a:lnSpc>
            </a:pPr>
            <a:r>
              <a:rPr lang="en-GB" sz="32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Assigned </a:t>
            </a:r>
            <a:r>
              <a:rPr lang="en-GB" sz="3200" dirty="0" smtClean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Project</a:t>
            </a:r>
            <a:endParaRPr lang="en-GB" sz="32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76" y="2159306"/>
            <a:ext cx="5334000" cy="1800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701" y="2159306"/>
            <a:ext cx="5324475" cy="1752600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1695236"/>
            <a:ext cx="7772400" cy="3448264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3" name="Google Shape;203;p2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22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ctrTitle"/>
          </p:nvPr>
        </p:nvSpPr>
        <p:spPr>
          <a:xfrm>
            <a:off x="685800" y="421240"/>
            <a:ext cx="7772400" cy="8219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>
              <a:lnSpc>
                <a:spcPct val="150000"/>
              </a:lnSpc>
            </a:pPr>
            <a:r>
              <a:rPr lang="en-GB" sz="32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Assigned Project description</a:t>
            </a:r>
            <a:endParaRPr lang="en-GB" sz="32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1695236"/>
            <a:ext cx="7772400" cy="344826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latin typeface="DIN"/>
              </a:rPr>
              <a:t>My Assigned Team: </a:t>
            </a:r>
            <a:r>
              <a:rPr lang="en-US" b="1" dirty="0" smtClean="0">
                <a:solidFill>
                  <a:srgbClr val="002060"/>
                </a:solidFill>
                <a:latin typeface="DIN"/>
              </a:rPr>
              <a:t>Select Network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latin typeface="DIN"/>
              </a:rPr>
              <a:t>It </a:t>
            </a:r>
            <a:r>
              <a:rPr lang="en-US" dirty="0">
                <a:solidFill>
                  <a:srgbClr val="002060"/>
                </a:solidFill>
                <a:latin typeface="DIN"/>
              </a:rPr>
              <a:t>has four </a:t>
            </a:r>
            <a:r>
              <a:rPr lang="en-US" dirty="0" smtClean="0">
                <a:solidFill>
                  <a:srgbClr val="002060"/>
                </a:solidFill>
                <a:latin typeface="DIN"/>
              </a:rPr>
              <a:t>Market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DIN" pitchFamily="2" charset="0"/>
            </a:endParaRPr>
          </a:p>
          <a:p>
            <a:endParaRPr lang="en-US" dirty="0"/>
          </a:p>
        </p:txBody>
      </p:sp>
      <p:sp>
        <p:nvSpPr>
          <p:cNvPr id="203" name="Google Shape;203;p2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Google Shape;3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37" y="1243173"/>
            <a:ext cx="8086288" cy="3591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4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420</Words>
  <Application>Microsoft Office PowerPoint</Application>
  <PresentationFormat>On-screen Show (16:9)</PresentationFormat>
  <Paragraphs>131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DIN</vt:lpstr>
      <vt:lpstr>Montserrat</vt:lpstr>
      <vt:lpstr>Courier New</vt:lpstr>
      <vt:lpstr>Montserrat Light</vt:lpstr>
      <vt:lpstr>Dosis</vt:lpstr>
      <vt:lpstr>Calibri</vt:lpstr>
      <vt:lpstr>Arial</vt:lpstr>
      <vt:lpstr>Roboto</vt:lpstr>
      <vt:lpstr>Nicholas template</vt:lpstr>
      <vt:lpstr>INTERNSHIP AT SELISE</vt:lpstr>
      <vt:lpstr>Hello!</vt:lpstr>
      <vt:lpstr>Admit Card</vt:lpstr>
      <vt:lpstr>PowerPoint Presentation</vt:lpstr>
      <vt:lpstr>About Selise</vt:lpstr>
      <vt:lpstr>Used Technology in SELISE</vt:lpstr>
      <vt:lpstr>Work From Home</vt:lpstr>
      <vt:lpstr>Assigned Project</vt:lpstr>
      <vt:lpstr>Assigned Project description</vt:lpstr>
      <vt:lpstr>Assigned Project description</vt:lpstr>
      <vt:lpstr>Assigned Project description</vt:lpstr>
      <vt:lpstr>Front Page</vt:lpstr>
      <vt:lpstr>Front Page</vt:lpstr>
      <vt:lpstr>Project development process</vt:lpstr>
      <vt:lpstr> Technical Project Description</vt:lpstr>
      <vt:lpstr>Planning in Agile board  </vt:lpstr>
      <vt:lpstr>My Contribution</vt:lpstr>
      <vt:lpstr>My Work Demo</vt:lpstr>
      <vt:lpstr>My Work Demo</vt:lpstr>
      <vt:lpstr>My Work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PRESENTATION</dc:title>
  <dc:creator>Emon</dc:creator>
  <cp:lastModifiedBy>Emon</cp:lastModifiedBy>
  <cp:revision>47</cp:revision>
  <dcterms:modified xsi:type="dcterms:W3CDTF">2021-01-31T13:45:31Z</dcterms:modified>
</cp:coreProperties>
</file>